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2" r:id="rId5"/>
    <p:sldId id="269" r:id="rId6"/>
    <p:sldId id="270" r:id="rId7"/>
    <p:sldId id="271" r:id="rId8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4"/>
    <a:srgbClr val="E8E8E9"/>
    <a:srgbClr val="F9BFDF"/>
    <a:srgbClr val="F27FBE"/>
    <a:srgbClr val="EC409E"/>
    <a:srgbClr val="E6007E"/>
    <a:srgbClr val="03234B"/>
    <a:srgbClr val="A2A2A7"/>
    <a:srgbClr val="464650"/>
    <a:srgbClr val="ADC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6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39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AD7D1F-CDC0-4CEB-B144-875E3D49D0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430F5-9F40-4362-85F4-085C0215E4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1B6A1-BE2E-4772-BBD3-EC3F7BC839DE}" type="datetimeFigureOut">
              <a:rPr lang="fr-FR" smtClean="0">
                <a:latin typeface="Arial" panose="020B0604020202020204" pitchFamily="34" charset="0"/>
              </a:rPr>
              <a:t>11/02/2021</a:t>
            </a:fld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8CAE9-B4B7-44A3-A953-AFAD433421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84FA0-E5C8-40AE-97D6-0626FF9E52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76F-E49F-4C4F-A4D0-9A8A130B9A0D}" type="slidenum">
              <a:rPr lang="fr-FR" smtClean="0">
                <a:latin typeface="Arial" panose="020B0604020202020204" pitchFamily="34" charset="0"/>
              </a:rPr>
              <a:t>‹#›</a:t>
            </a:fld>
            <a:endParaRPr 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1C683A4-DA5F-4AC0-B623-C481774958C7}" type="datetimeFigureOut">
              <a:rPr lang="fr-FR" smtClean="0"/>
              <a:pPr/>
              <a:t>11/02/2021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C58E59B-3326-4FD4-8806-9EAC0DB7D607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399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44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0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8E59B-3326-4FD4-8806-9EAC0DB7D60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6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://www.st.com/trademark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2312988"/>
            <a:ext cx="5795963" cy="2702071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5015060"/>
            <a:ext cx="5795963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64B28F-A25E-4825-B94D-B2AD0EA2A9F6}"/>
              </a:ext>
            </a:extLst>
          </p:cNvPr>
          <p:cNvSpPr/>
          <p:nvPr userDrawn="1"/>
        </p:nvSpPr>
        <p:spPr>
          <a:xfrm>
            <a:off x="-228" y="0"/>
            <a:ext cx="43905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20E53B0-4A6F-4EA6-BAD9-3F10842526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5552" y="0"/>
            <a:ext cx="2366448" cy="1824288"/>
          </a:xfrm>
          <a:prstGeom prst="rect">
            <a:avLst/>
          </a:prstGeom>
        </p:spPr>
      </p:pic>
      <p:sp>
        <p:nvSpPr>
          <p:cNvPr id="26" name="Picture Placeholder 14">
            <a:extLst>
              <a:ext uri="{FF2B5EF4-FFF2-40B4-BE49-F238E27FC236}">
                <a16:creationId xmlns:a16="http://schemas.microsoft.com/office/drawing/2014/main" id="{21F7501C-E215-48DE-9901-1589EACC1F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8828" y="0"/>
            <a:ext cx="6280432" cy="6858000"/>
          </a:xfrm>
          <a:custGeom>
            <a:avLst/>
            <a:gdLst>
              <a:gd name="connsiteX0" fmla="*/ 0 w 6280432"/>
              <a:gd name="connsiteY0" fmla="*/ 0 h 6858000"/>
              <a:gd name="connsiteX1" fmla="*/ 6280432 w 6280432"/>
              <a:gd name="connsiteY1" fmla="*/ 0 h 6858000"/>
              <a:gd name="connsiteX2" fmla="*/ 6280432 w 6280432"/>
              <a:gd name="connsiteY2" fmla="*/ 2281561 h 6858000"/>
              <a:gd name="connsiteX3" fmla="*/ 5466285 w 6280432"/>
              <a:gd name="connsiteY3" fmla="*/ 2281561 h 6858000"/>
              <a:gd name="connsiteX4" fmla="*/ 5466285 w 6280432"/>
              <a:gd name="connsiteY4" fmla="*/ 6858000 h 6858000"/>
              <a:gd name="connsiteX5" fmla="*/ 0 w 628043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80432" h="6858000">
                <a:moveTo>
                  <a:pt x="0" y="0"/>
                </a:moveTo>
                <a:lnTo>
                  <a:pt x="6280432" y="0"/>
                </a:lnTo>
                <a:lnTo>
                  <a:pt x="6280432" y="2281561"/>
                </a:lnTo>
                <a:lnTo>
                  <a:pt x="5466285" y="2281561"/>
                </a:lnTo>
                <a:lnTo>
                  <a:pt x="546628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Drag and drop </a:t>
            </a:r>
            <a:br>
              <a:rPr lang="en-US" dirty="0"/>
            </a:br>
            <a:r>
              <a:rPr lang="en-US" dirty="0"/>
              <a:t>a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57178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16" userDrawn="1">
          <p15:clr>
            <a:srgbClr val="FBAE40"/>
          </p15:clr>
        </p15:guide>
        <p15:guide id="2" pos="7387" userDrawn="1">
          <p15:clr>
            <a:srgbClr val="FBAE40"/>
          </p15:clr>
        </p15:guide>
        <p15:guide id="3" orient="horz" pos="3067" userDrawn="1">
          <p15:clr>
            <a:srgbClr val="FBAE40"/>
          </p15:clr>
        </p15:guide>
        <p15:guide id="4" orient="horz" pos="393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 without picture">
    <p:bg>
      <p:bgPr>
        <a:solidFill>
          <a:srgbClr val="0023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BC7E-853C-4EAC-941C-F7D4C872C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55701" y="2085976"/>
            <a:ext cx="7807324" cy="2929084"/>
          </a:xfrm>
        </p:spPr>
        <p:txBody>
          <a:bodyPr anchor="ctr"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8A67-080E-4CD5-8528-5627C41B2D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5701" y="5015060"/>
            <a:ext cx="7807324" cy="10777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</a:t>
            </a:r>
            <a:endParaRPr lang="fr-FR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2FC3CE6-78BD-44D0-9BE3-1EF21AC5D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25552" y="0"/>
            <a:ext cx="2366448" cy="1824288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DF7C4B5-15B1-42E4-9F81-B5E59B0C5030}"/>
              </a:ext>
            </a:extLst>
          </p:cNvPr>
          <p:cNvSpPr/>
          <p:nvPr userDrawn="1"/>
        </p:nvSpPr>
        <p:spPr>
          <a:xfrm>
            <a:off x="-228" y="0"/>
            <a:ext cx="1155928" cy="6858000"/>
          </a:xfrm>
          <a:custGeom>
            <a:avLst/>
            <a:gdLst>
              <a:gd name="connsiteX0" fmla="*/ 0 w 1155928"/>
              <a:gd name="connsiteY0" fmla="*/ 0 h 6858000"/>
              <a:gd name="connsiteX1" fmla="*/ 439056 w 1155928"/>
              <a:gd name="connsiteY1" fmla="*/ 0 h 6858000"/>
              <a:gd name="connsiteX2" fmla="*/ 1155928 w 1155928"/>
              <a:gd name="connsiteY2" fmla="*/ 0 h 6858000"/>
              <a:gd name="connsiteX3" fmla="*/ 1155928 w 1155928"/>
              <a:gd name="connsiteY3" fmla="*/ 1714500 h 6858000"/>
              <a:gd name="connsiteX4" fmla="*/ 439056 w 1155928"/>
              <a:gd name="connsiteY4" fmla="*/ 1714500 h 6858000"/>
              <a:gd name="connsiteX5" fmla="*/ 439056 w 1155928"/>
              <a:gd name="connsiteY5" fmla="*/ 6858000 h 6858000"/>
              <a:gd name="connsiteX6" fmla="*/ 0 w 11559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928" h="6858000">
                <a:moveTo>
                  <a:pt x="0" y="0"/>
                </a:moveTo>
                <a:lnTo>
                  <a:pt x="439056" y="0"/>
                </a:lnTo>
                <a:lnTo>
                  <a:pt x="1155928" y="0"/>
                </a:lnTo>
                <a:lnTo>
                  <a:pt x="1155928" y="1714500"/>
                </a:lnTo>
                <a:lnTo>
                  <a:pt x="439056" y="1714500"/>
                </a:lnTo>
                <a:lnTo>
                  <a:pt x="43905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2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9" userDrawn="1">
          <p15:clr>
            <a:srgbClr val="FBAE40"/>
          </p15:clr>
        </p15:guide>
        <p15:guide id="2" orient="horz" pos="2615" userDrawn="1">
          <p15:clr>
            <a:srgbClr val="FBAE40"/>
          </p15:clr>
        </p15:guide>
        <p15:guide id="3" pos="5196" userDrawn="1">
          <p15:clr>
            <a:srgbClr val="FBAE40"/>
          </p15:clr>
        </p15:guide>
        <p15:guide id="4" pos="610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F7C4-3513-40DF-91A6-018C8E9A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EA7E-51B5-4CB2-80D5-15820A17CAE3}" type="datetime5">
              <a:rPr lang="en-US" smtClean="0"/>
              <a:t>11-Feb-21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B796A-0B1E-46FA-AC86-9A7803DF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8E223-380C-4295-85FF-7B9C2423B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803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 userDrawn="1">
          <p15:clr>
            <a:srgbClr val="FBAE40"/>
          </p15:clr>
        </p15:guide>
        <p15:guide id="2" pos="726" userDrawn="1">
          <p15:clr>
            <a:srgbClr val="FBAE40"/>
          </p15:clr>
        </p15:guide>
        <p15:guide id="3" orient="horz" pos="137" userDrawn="1">
          <p15:clr>
            <a:srgbClr val="FBAE40"/>
          </p15:clr>
        </p15:guide>
        <p15:guide id="4" orient="horz" pos="67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9399" y="419894"/>
            <a:ext cx="9372601" cy="1484312"/>
          </a:xfrm>
          <a:solidFill>
            <a:schemeClr val="accent4"/>
          </a:solidFill>
        </p:spPr>
        <p:txBody>
          <a:bodyPr vert="horz" lIns="91440" tIns="45720" rIns="288000" bIns="45720" rtlCol="0" anchor="ctr">
            <a:noAutofit/>
          </a:bodyPr>
          <a:lstStyle>
            <a:lvl1pPr marL="263525" indent="0" algn="l">
              <a:defRPr lang="en-US" sz="3600" b="1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010E20D-C2F4-4C57-9379-900BECBE54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556" y="6094699"/>
            <a:ext cx="990025" cy="763207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CCF378-34BF-4EE7-87EE-0F21AAF7F20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304925"/>
            <a:ext cx="12192000" cy="5553075"/>
          </a:xfrm>
          <a:custGeom>
            <a:avLst/>
            <a:gdLst>
              <a:gd name="connsiteX0" fmla="*/ 0 w 12192000"/>
              <a:gd name="connsiteY0" fmla="*/ 5552981 h 5553075"/>
              <a:gd name="connsiteX1" fmla="*/ 12192000 w 12192000"/>
              <a:gd name="connsiteY1" fmla="*/ 5552981 h 5553075"/>
              <a:gd name="connsiteX2" fmla="*/ 12192000 w 12192000"/>
              <a:gd name="connsiteY2" fmla="*/ 5553075 h 5553075"/>
              <a:gd name="connsiteX3" fmla="*/ 0 w 12192000"/>
              <a:gd name="connsiteY3" fmla="*/ 5553075 h 5553075"/>
              <a:gd name="connsiteX4" fmla="*/ 0 w 12192000"/>
              <a:gd name="connsiteY4" fmla="*/ 0 h 5553075"/>
              <a:gd name="connsiteX5" fmla="*/ 2819401 w 12192000"/>
              <a:gd name="connsiteY5" fmla="*/ 0 h 5553075"/>
              <a:gd name="connsiteX6" fmla="*/ 2819401 w 12192000"/>
              <a:gd name="connsiteY6" fmla="*/ 599281 h 5553075"/>
              <a:gd name="connsiteX7" fmla="*/ 12192000 w 12192000"/>
              <a:gd name="connsiteY7" fmla="*/ 599281 h 5553075"/>
              <a:gd name="connsiteX8" fmla="*/ 12192000 w 12192000"/>
              <a:gd name="connsiteY8" fmla="*/ 4787900 h 5553075"/>
              <a:gd name="connsiteX9" fmla="*/ 1683657 w 12192000"/>
              <a:gd name="connsiteY9" fmla="*/ 4787900 h 5553075"/>
              <a:gd name="connsiteX10" fmla="*/ 1683657 w 12192000"/>
              <a:gd name="connsiteY10" fmla="*/ 4631418 h 5553075"/>
              <a:gd name="connsiteX11" fmla="*/ 0 w 12192000"/>
              <a:gd name="connsiteY11" fmla="*/ 4631418 h 555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5553075">
                <a:moveTo>
                  <a:pt x="0" y="5552981"/>
                </a:moveTo>
                <a:lnTo>
                  <a:pt x="12192000" y="5552981"/>
                </a:lnTo>
                <a:lnTo>
                  <a:pt x="12192000" y="5553075"/>
                </a:lnTo>
                <a:lnTo>
                  <a:pt x="0" y="5553075"/>
                </a:lnTo>
                <a:close/>
                <a:moveTo>
                  <a:pt x="0" y="0"/>
                </a:moveTo>
                <a:lnTo>
                  <a:pt x="2819401" y="0"/>
                </a:lnTo>
                <a:lnTo>
                  <a:pt x="2819401" y="599281"/>
                </a:lnTo>
                <a:lnTo>
                  <a:pt x="12192000" y="599281"/>
                </a:lnTo>
                <a:lnTo>
                  <a:pt x="12192000" y="4787900"/>
                </a:lnTo>
                <a:lnTo>
                  <a:pt x="1683657" y="4787900"/>
                </a:lnTo>
                <a:lnTo>
                  <a:pt x="1683657" y="4631418"/>
                </a:lnTo>
                <a:lnTo>
                  <a:pt x="0" y="4631418"/>
                </a:lnTo>
                <a:close/>
              </a:path>
            </a:pathLst>
          </a:custGeom>
          <a:noFill/>
        </p:spPr>
        <p:txBody>
          <a:bodyPr vert="horz" wrap="none" lIns="91440" tIns="45720" rIns="90000" bIns="45720" rtlCol="0" anchor="ctr">
            <a:noAutofit/>
          </a:bodyPr>
          <a:lstStyle>
            <a:lvl1pPr algn="ctr">
              <a:buClr>
                <a:schemeClr val="tx1"/>
              </a:buClr>
              <a:defRPr lang="en-US" baseline="0">
                <a:solidFill>
                  <a:schemeClr val="bg2"/>
                </a:solidFill>
              </a:defRPr>
            </a:lvl1pPr>
          </a:lstStyle>
          <a:p>
            <a:pPr marL="261938" lvl="0" indent="-261938" algn="ctr"/>
            <a:r>
              <a:rPr lang="en-US" dirty="0"/>
              <a:t>Drag and drop a picture here (optional)</a:t>
            </a:r>
          </a:p>
        </p:txBody>
      </p:sp>
    </p:spTree>
    <p:extLst>
      <p:ext uri="{BB962C8B-B14F-4D97-AF65-F5344CB8AC3E}">
        <p14:creationId xmlns:p14="http://schemas.microsoft.com/office/powerpoint/2010/main" val="367852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0037" y="1484313"/>
            <a:ext cx="5719763" cy="4608512"/>
          </a:xfrm>
        </p:spPr>
        <p:txBody>
          <a:bodyPr/>
          <a:lstStyle>
            <a:lvl1pPr marL="261938" indent="-261938">
              <a:buFont typeface="Arial" panose="020B0604020202020204" pitchFamily="34" charset="0"/>
              <a:buChar char="•"/>
              <a:defRPr/>
            </a:lvl1pPr>
            <a:lvl2pPr marL="536575" indent="-266700">
              <a:buFont typeface="Arial" panose="020B0604020202020204" pitchFamily="34" charset="0"/>
              <a:buChar char="•"/>
              <a:defRPr/>
            </a:lvl2pPr>
            <a:lvl3pPr marL="812800" indent="-273050">
              <a:buFont typeface="Arial" panose="020B0604020202020204" pitchFamily="34" charset="0"/>
              <a:buChar char="•"/>
              <a:defRPr/>
            </a:lvl3pPr>
            <a:lvl4pPr marL="987425" indent="-268288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484313"/>
            <a:ext cx="5720400" cy="46085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788507-3E03-4FB3-A132-78A939782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EE57-6C7A-4485-90B9-68FD3C018D4D}" type="datetime5">
              <a:rPr lang="en-US" smtClean="0"/>
              <a:t>11-Feb-21</a:t>
            </a:fld>
            <a:endParaRPr lang="fr-FR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9E28F68-9BF2-4E8D-9900-2B961920C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468ACE-19CE-4D11-BE8C-BF854FA85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465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74" userDrawn="1">
          <p15:clr>
            <a:srgbClr val="FBAE40"/>
          </p15:clr>
        </p15:guide>
        <p15:guide id="2" orient="horz" pos="137" userDrawn="1">
          <p15:clr>
            <a:srgbClr val="FBAE40"/>
          </p15:clr>
        </p15:guide>
        <p15:guide id="3" pos="726" userDrawn="1">
          <p15:clr>
            <a:srgbClr val="FBAE40"/>
          </p15:clr>
        </p15:guide>
        <p15:guide id="4" pos="56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97BAC-5561-499E-BBCB-6D6E1FD7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4663-F7A4-4D1C-A9ED-CB0F8B6C7043}" type="datetime5">
              <a:rPr lang="en-US" smtClean="0"/>
              <a:t>11-Feb-21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5733-58EA-4C07-864D-B4CB76D0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75373-7992-498D-9AB1-3D825442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22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54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674" userDrawn="1">
          <p15:clr>
            <a:srgbClr val="FBAE40"/>
          </p15:clr>
        </p15:guide>
        <p15:guide id="4" orient="horz" pos="137" userDrawn="1">
          <p15:clr>
            <a:srgbClr val="FBAE40"/>
          </p15:clr>
        </p15:guide>
        <p15:guide id="5" pos="72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5953C-BDCE-466C-B5D1-10A5597F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6AAF-A50C-4368-8908-D3A4D71BEB6A}" type="datetime5">
              <a:rPr lang="en-US" smtClean="0"/>
              <a:t>11-Feb-21</a:t>
            </a:fld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93A61-3D0C-4D22-A38C-FED809C5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FF57E-942B-4161-B1AA-AAC9C60F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0189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674" userDrawn="1">
          <p15:clr>
            <a:srgbClr val="FBAE40"/>
          </p15:clr>
        </p15:guide>
        <p15:guide id="3" orient="horz" pos="137" userDrawn="1">
          <p15:clr>
            <a:srgbClr val="FBAE40"/>
          </p15:clr>
        </p15:guide>
        <p15:guide id="4" pos="72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6FA9459-E99A-42A8-92B5-7137E9427AC2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937686-130C-4AED-A17F-79ECBF53C1EB}"/>
                </a:ext>
              </a:extLst>
            </p:cNvPr>
            <p:cNvGrpSpPr/>
            <p:nvPr/>
          </p:nvGrpSpPr>
          <p:grpSpPr>
            <a:xfrm>
              <a:off x="0" y="0"/>
              <a:ext cx="12192000" cy="6854862"/>
              <a:chOff x="0" y="0"/>
              <a:chExt cx="12192000" cy="68548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A1E53E3-FC79-490F-927D-EDA5C06E681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4862"/>
              </a:xfrm>
              <a:prstGeom prst="rect">
                <a:avLst/>
              </a:prstGeom>
              <a:solidFill>
                <a:srgbClr val="0023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1420E875-771B-4F7F-AE61-DCE396A66F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515600" y="5621565"/>
                <a:ext cx="1599819" cy="1233297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2888E23-EA76-462F-A85B-1C6FA527FA6D}"/>
                </a:ext>
              </a:extLst>
            </p:cNvPr>
            <p:cNvGrpSpPr/>
            <p:nvPr/>
          </p:nvGrpSpPr>
          <p:grpSpPr>
            <a:xfrm>
              <a:off x="1" y="4152900"/>
              <a:ext cx="12191999" cy="2705100"/>
              <a:chOff x="1" y="4152900"/>
              <a:chExt cx="12191999" cy="2705100"/>
            </a:xfrm>
          </p:grpSpPr>
          <p:sp>
            <p:nvSpPr>
              <p:cNvPr id="9" name="Freeform 21">
                <a:extLst>
                  <a:ext uri="{FF2B5EF4-FFF2-40B4-BE49-F238E27FC236}">
                    <a16:creationId xmlns:a16="http://schemas.microsoft.com/office/drawing/2014/main" id="{B428783B-02FD-4849-BFB2-D1C2BC8E88B5}"/>
                  </a:ext>
                </a:extLst>
              </p:cNvPr>
              <p:cNvSpPr/>
              <p:nvPr/>
            </p:nvSpPr>
            <p:spPr>
              <a:xfrm>
                <a:off x="1" y="4152900"/>
                <a:ext cx="12191999" cy="2705100"/>
              </a:xfrm>
              <a:custGeom>
                <a:avLst/>
                <a:gdLst>
                  <a:gd name="connsiteX0" fmla="*/ 0 w 12191999"/>
                  <a:gd name="connsiteY0" fmla="*/ 0 h 2705100"/>
                  <a:gd name="connsiteX1" fmla="*/ 1104899 w 12191999"/>
                  <a:gd name="connsiteY1" fmla="*/ 0 h 2705100"/>
                  <a:gd name="connsiteX2" fmla="*/ 1104899 w 12191999"/>
                  <a:gd name="connsiteY2" fmla="*/ 1422400 h 2705100"/>
                  <a:gd name="connsiteX3" fmla="*/ 12191999 w 12191999"/>
                  <a:gd name="connsiteY3" fmla="*/ 1422400 h 2705100"/>
                  <a:gd name="connsiteX4" fmla="*/ 12191999 w 12191999"/>
                  <a:gd name="connsiteY4" fmla="*/ 2705100 h 2705100"/>
                  <a:gd name="connsiteX5" fmla="*/ 1 w 12191999"/>
                  <a:gd name="connsiteY5" fmla="*/ 2705100 h 2705100"/>
                  <a:gd name="connsiteX6" fmla="*/ 1 w 12191999"/>
                  <a:gd name="connsiteY6" fmla="*/ 1543050 h 2705100"/>
                  <a:gd name="connsiteX7" fmla="*/ 0 w 12191999"/>
                  <a:gd name="connsiteY7" fmla="*/ 1543050 h 2705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191999" h="2705100">
                    <a:moveTo>
                      <a:pt x="0" y="0"/>
                    </a:moveTo>
                    <a:lnTo>
                      <a:pt x="1104899" y="0"/>
                    </a:lnTo>
                    <a:lnTo>
                      <a:pt x="1104899" y="1422400"/>
                    </a:lnTo>
                    <a:lnTo>
                      <a:pt x="12191999" y="1422400"/>
                    </a:lnTo>
                    <a:lnTo>
                      <a:pt x="12191999" y="2705100"/>
                    </a:lnTo>
                    <a:lnTo>
                      <a:pt x="1" y="2705100"/>
                    </a:lnTo>
                    <a:lnTo>
                      <a:pt x="1" y="1543050"/>
                    </a:lnTo>
                    <a:lnTo>
                      <a:pt x="0" y="154305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6B1C6E9-C7C0-445A-8911-23E57FA33B25}"/>
                  </a:ext>
                </a:extLst>
              </p:cNvPr>
              <p:cNvSpPr/>
              <p:nvPr/>
            </p:nvSpPr>
            <p:spPr>
              <a:xfrm>
                <a:off x="219560" y="5822714"/>
                <a:ext cx="93952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rgbClr val="00234B"/>
                    </a:solidFill>
                    <a:latin typeface="Arial" panose="020B0604020202020204" pitchFamily="34" charset="0"/>
                  </a:rPr>
                  <a:t>© STMicroelectronics - All rights reserved.</a:t>
                </a:r>
                <a:br>
                  <a:rPr lang="en-US" sz="1200" dirty="0">
                    <a:solidFill>
                      <a:srgbClr val="00234B"/>
                    </a:solidFill>
                    <a:latin typeface="Arial" panose="020B0604020202020204" pitchFamily="34" charset="0"/>
                  </a:rPr>
                </a:b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ST logo is a trademark or a registered trademark of STMicroelectronics International NV or its affiliates in the EU and/or other countries. For additional information about ST trademarks, please refer to </a:t>
                </a: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  <a:hlinkClick r:id="rId4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www.st.com/trademarks</a:t>
                </a: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. </a:t>
                </a:r>
                <a:b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</a:br>
                <a:r>
                  <a:rPr lang="en-US" sz="1200" kern="1200" dirty="0">
                    <a:solidFill>
                      <a:srgbClr val="00234B"/>
                    </a:solidFill>
                    <a:latin typeface="Arial" panose="020B0604020202020204" pitchFamily="34" charset="0"/>
                    <a:ea typeface="+mn-ea"/>
                    <a:cs typeface="+mn-cs"/>
                  </a:rPr>
                  <a:t>All other product or service names are the property of their respective owners.</a:t>
                </a:r>
              </a:p>
            </p:txBody>
          </p: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B3C9C090-4752-447B-8BD0-B051865723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0515600" y="5621565"/>
                <a:ext cx="1599819" cy="1233297"/>
              </a:xfrm>
              <a:prstGeom prst="rect">
                <a:avLst/>
              </a:prstGeom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011FD0E-B8FA-4370-8190-CB141A1A792B}"/>
              </a:ext>
            </a:extLst>
          </p:cNvPr>
          <p:cNvSpPr/>
          <p:nvPr userDrawn="1"/>
        </p:nvSpPr>
        <p:spPr>
          <a:xfrm>
            <a:off x="3686654" y="2228671"/>
            <a:ext cx="481869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dirty="0">
                <a:solidFill>
                  <a:srgbClr val="FFFFFF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06033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7" y="-1"/>
            <a:ext cx="11609159" cy="1304925"/>
          </a:xfrm>
          <a:prstGeom prst="rect">
            <a:avLst/>
          </a:prstGeom>
        </p:spPr>
        <p:txBody>
          <a:bodyPr vert="horz" lIns="91440" tIns="45720" rIns="90000" bIns="45720" rtlCol="0" anchor="ctr">
            <a:noAutofit/>
          </a:bodyPr>
          <a:lstStyle/>
          <a:p>
            <a:pPr lvl="0" algn="r"/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8" y="1484313"/>
            <a:ext cx="11591925" cy="4608512"/>
          </a:xfrm>
          <a:prstGeom prst="rect">
            <a:avLst/>
          </a:prstGeom>
        </p:spPr>
        <p:txBody>
          <a:bodyPr vert="horz" lIns="91440" tIns="45720" rIns="90000" bIns="45720" rtlCol="0">
            <a:noAutofit/>
          </a:bodyPr>
          <a:lstStyle/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70600" y="6330968"/>
            <a:ext cx="5483314" cy="292554"/>
          </a:xfrm>
          <a:prstGeom prst="rect">
            <a:avLst/>
          </a:prstGeom>
        </p:spPr>
        <p:txBody>
          <a:bodyPr vert="horz" lIns="90000" tIns="45720" rIns="90000" bIns="45720" rtlCol="0" anchor="b"/>
          <a:lstStyle>
            <a:lvl1pPr algn="r">
              <a:defRPr lang="en-US" sz="1100" b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0261" y="6330968"/>
            <a:ext cx="411004" cy="292554"/>
          </a:xfrm>
          <a:prstGeom prst="rect">
            <a:avLst/>
          </a:prstGeom>
        </p:spPr>
        <p:txBody>
          <a:bodyPr vert="horz" lIns="0" tIns="46800" rIns="0" bIns="46800" rtlCol="0" anchor="b"/>
          <a:lstStyle>
            <a:lvl1pPr algn="r">
              <a:defRPr lang="en-US" sz="1100" b="0" smtClean="0">
                <a:solidFill>
                  <a:schemeClr val="tx2"/>
                </a:solidFill>
              </a:defRPr>
            </a:lvl1pPr>
          </a:lstStyle>
          <a:p>
            <a:fld id="{62A42E78-4FE3-4E16-9FB9-64A349BFE3F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57517" y="6330968"/>
            <a:ext cx="1184909" cy="292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 b="0">
                <a:solidFill>
                  <a:schemeClr val="tx2"/>
                </a:solidFill>
              </a:defRPr>
            </a:lvl1pPr>
          </a:lstStyle>
          <a:p>
            <a:fld id="{49D6B855-A76D-4459-A823-EF680B29CDD3}" type="datetime5">
              <a:rPr lang="en-US" smtClean="0"/>
              <a:t>11-Feb-21</a:t>
            </a:fld>
            <a:endParaRPr lang="fr-FR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3DE2817A-3634-41C4-BE77-0740C5A7811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556" y="6094699"/>
            <a:ext cx="990025" cy="7632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CD4E90-0AD7-41F7-BEF4-B339EC998E49}"/>
              </a:ext>
            </a:extLst>
          </p:cNvPr>
          <p:cNvSpPr/>
          <p:nvPr userDrawn="1"/>
        </p:nvSpPr>
        <p:spPr>
          <a:xfrm>
            <a:off x="12004894" y="0"/>
            <a:ext cx="187105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0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67" r:id="rId3"/>
    <p:sldLayoutId id="2147483664" r:id="rId4"/>
    <p:sldLayoutId id="2147483668" r:id="rId5"/>
    <p:sldLayoutId id="2147483669" r:id="rId6"/>
    <p:sldLayoutId id="2147483670" r:id="rId7"/>
    <p:sldLayoutId id="2147483675" r:id="rId8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305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68288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2"/>
          </a:solidFill>
          <a:latin typeface="+mn-lt"/>
          <a:ea typeface="+mn-ea"/>
          <a:cs typeface="+mn-cs"/>
        </a:defRPr>
      </a:lvl4pPr>
      <a:lvl5pPr marL="1160463" indent="-261938" algn="l" defTabSz="9144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Arial" panose="020B0604020202020204" pitchFamily="34" charset="0"/>
        <a:buChar char="•"/>
        <a:defRPr lang="en-US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9">
          <p15:clr>
            <a:srgbClr val="F26B43"/>
          </p15:clr>
        </p15:guide>
        <p15:guide id="2" pos="7491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935">
          <p15:clr>
            <a:srgbClr val="F26B43"/>
          </p15:clr>
        </p15:guide>
        <p15:guide id="5" orient="horz" pos="3838">
          <p15:clr>
            <a:srgbClr val="F26B43"/>
          </p15:clr>
        </p15:guide>
        <p15:guide id="6" orient="horz" pos="822">
          <p15:clr>
            <a:srgbClr val="F26B43"/>
          </p15:clr>
        </p15:guide>
        <p15:guide id="7" pos="3840">
          <p15:clr>
            <a:srgbClr val="F26B43"/>
          </p15:clr>
        </p15:guide>
        <p15:guide id="8" orient="horz" pos="13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it.ly/2NjMgC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FB49D3ED-12A5-44AC-B654-9458A5FBE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High-performance</a:t>
            </a:r>
            <a:br>
              <a:rPr lang="en-US" dirty="0"/>
            </a:br>
            <a:r>
              <a:rPr lang="en-US" dirty="0"/>
              <a:t>Op Amps sample kit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KITOPAMP1120</a:t>
            </a:r>
            <a:endParaRPr lang="en-US" b="0" dirty="0"/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12613E07-DCF2-4461-AFF5-7A705127F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work together</a:t>
            </a:r>
          </a:p>
        </p:txBody>
      </p:sp>
      <p:pic>
        <p:nvPicPr>
          <p:cNvPr id="3" name="Picture Placeholder 2" descr="A picture containing text, computer, worktable, desk&#10;&#10;Description automatically generated">
            <a:extLst>
              <a:ext uri="{FF2B5EF4-FFF2-40B4-BE49-F238E27FC236}">
                <a16:creationId xmlns:a16="http://schemas.microsoft.com/office/drawing/2014/main" id="{1679AA0A-42AA-472F-A460-FEBD6D4128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8" r="19468"/>
          <a:stretch>
            <a:fillRect/>
          </a:stretch>
        </p:blipFill>
        <p:spPr/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F604EFB-63B3-4632-B2FF-CEB611EE70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440" y="3855527"/>
            <a:ext cx="1016232" cy="10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8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D7F06DA-39CD-4139-8332-23ADB4C7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1EB0B-A8DB-4A5F-A2CD-48E10943F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33478"/>
            <a:ext cx="12192000" cy="3968936"/>
          </a:xfrm>
          <a:prstGeom prst="rect">
            <a:avLst/>
          </a:prstGeom>
        </p:spPr>
      </p:pic>
      <p:pic>
        <p:nvPicPr>
          <p:cNvPr id="4" name="Picture 3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B009F25-A4CC-40B2-9CD7-5585D94BB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137304"/>
            <a:ext cx="1012024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2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EE20C6-B52C-483E-B5A6-42BFF3365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2378"/>
            <a:ext cx="12192000" cy="3966358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9D7F06DA-39CD-4139-8332-23ADB4C7D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6C1711-8B05-423C-B0C1-662526226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" y="137304"/>
            <a:ext cx="1012024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1815C-CBA5-4295-B8BD-07DE051F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42E78-4FE3-4E16-9FB9-64A349BFE3FC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Picture 4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83A9676-0FD4-4C0C-9329-EF2F0DE746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523"/>
            <a:ext cx="3657600" cy="387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Tex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5270A163-9E01-4C14-982A-3C0EF2691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40" y="1121110"/>
            <a:ext cx="8595360" cy="5736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3312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PVER" val="ᝇᝂᝄ"/>
  <p:tag name="RANDOM" val="20"/>
  <p:tag name="CLINAME" val="ᝩគ᝗ក᝵ជជ᝽᝺᝽᝹᝸!ᝧᝨ᜴᝗ឃគ᝺᝽᝸᝹គឈ᝽᝵ក!ᝩគ᝗ក᝵ជជ᝽᝺᝽᝹᝸"/>
  <p:tag name="DATETIME" val="ᝅᝃᝅᝈᝃᝆᝄᝆᝄ᜴᜴ᝅᝈᝎᝅᝋ᜴᜼᝛ᝡᝨ᜿ᝅᝎᝄ᜽!ᝅᝃᝆᝄᝃᝆᝄᝆᝄ᜴᜴ᝅᝊᝎᝇᝄ᜴᜼᝛ᝡᝨ᜿ᝅᝎᝄ᜽!ᝅᝃᝆᝄᝃᝆᝄᝆᝄ᜴᜴ᝅᝊᝎᝇᝇ᜴᜼᝛ᝡᝨ᜿ᝅᝎᝄ᜽"/>
  <p:tag name="DONEBY" val="ᝧᝨᝰឈ᝵ញ᝺ឃញឆដ!ᝧᝨᝰឈ᝵ញ᝺ឃញឆដ!ᝧᝨᝰឈ᝵ញ᝺ឃញឆដ"/>
  <p:tag name="IPADDRESS" val="᝛ᝢ᝖᝗ᝫᝠᝅᝍᝈᝄ!᝛ᝢ᝖᝗ᝫᝠᝅᝍᝈᝄ!᝛ᝢ᝖᝗ᝫᝠᝅᝍᝈᝄ"/>
  <p:tag name="CHECKSUM" val="ᝈᝇᝆᝆ!ᝈᝉᝇᝋ!ᝈᝇᝅᝍ"/>
</p:tagLst>
</file>

<file path=ppt/theme/theme1.xml><?xml version="1.0" encoding="utf-8"?>
<a:theme xmlns:a="http://schemas.openxmlformats.org/drawingml/2006/main" name="ST PowerPoint Template 16x9">
  <a:themeElements>
    <a:clrScheme name="STMicroelectronics 2020">
      <a:dk1>
        <a:srgbClr val="03234B"/>
      </a:dk1>
      <a:lt1>
        <a:srgbClr val="FFFFFF"/>
      </a:lt1>
      <a:dk2>
        <a:srgbClr val="464650"/>
      </a:dk2>
      <a:lt2>
        <a:srgbClr val="E8E8E9"/>
      </a:lt2>
      <a:accent1>
        <a:srgbClr val="03234B"/>
      </a:accent1>
      <a:accent2>
        <a:srgbClr val="E6007E"/>
      </a:accent2>
      <a:accent3>
        <a:srgbClr val="3CB4E6"/>
      </a:accent3>
      <a:accent4>
        <a:srgbClr val="FFD200"/>
      </a:accent4>
      <a:accent5>
        <a:srgbClr val="49B170"/>
      </a:accent5>
      <a:accent6>
        <a:srgbClr val="8C0078"/>
      </a:accent6>
      <a:hlink>
        <a:srgbClr val="03234B"/>
      </a:hlink>
      <a:folHlink>
        <a:srgbClr val="03234B"/>
      </a:folHlink>
    </a:clrScheme>
    <a:fontScheme name="ST BRAND 201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buClr>
            <a:schemeClr val="bg1"/>
          </a:buClr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T_Template_[16-9].potx" id="{E7467915-AA13-49D5-974A-F6C1945319E3}" vid="{A9674803-5581-4E2C-A9AC-EF6DFB6C20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211AD5DA37A9458C2962493D7DC14B" ma:contentTypeVersion="13" ma:contentTypeDescription="Create a new document." ma:contentTypeScope="" ma:versionID="f864bb5674d80d70a838dc29a2d66eef">
  <xsd:schema xmlns:xsd="http://www.w3.org/2001/XMLSchema" xmlns:xs="http://www.w3.org/2001/XMLSchema" xmlns:p="http://schemas.microsoft.com/office/2006/metadata/properties" xmlns:ns3="f3053290-03f5-4abd-a502-4193d9a980c9" xmlns:ns4="109e6646-2a17-4c65-a606-79e019c3d0f9" targetNamespace="http://schemas.microsoft.com/office/2006/metadata/properties" ma:root="true" ma:fieldsID="c090818561f5719306ae599b8a0af89b" ns3:_="" ns4:_="">
    <xsd:import namespace="f3053290-03f5-4abd-a502-4193d9a980c9"/>
    <xsd:import namespace="109e6646-2a17-4c65-a606-79e019c3d0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3290-03f5-4abd-a502-4193d9a980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9e6646-2a17-4c65-a606-79e019c3d0f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5860E1-69D5-4E74-884D-9FA623A0A3A9}">
  <ds:schemaRefs>
    <ds:schemaRef ds:uri="http://schemas.microsoft.com/office/2006/documentManagement/types"/>
    <ds:schemaRef ds:uri="f3053290-03f5-4abd-a502-4193d9a980c9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109e6646-2a17-4c65-a606-79e019c3d0f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96EF55-315B-4492-B764-01F013E488A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9C4ACF-9EFE-4633-BBA5-B8C4D4C3E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053290-03f5-4abd-a502-4193d9a980c9"/>
    <ds:schemaRef ds:uri="109e6646-2a17-4c65-a606-79e019c3d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</TotalTime>
  <Words>18</Words>
  <Application>Microsoft Office PowerPoint</Application>
  <PresentationFormat>Widescreen</PresentationFormat>
  <Paragraphs>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ST PowerPoint Template 16x9</vt:lpstr>
      <vt:lpstr>High-performance Op Amps sample kit  KITOPAMP1120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High-performance Op Amps sample kit  KITOPAMP1120</dc:title>
  <dc:creator>Nathalie CROIBIER</dc:creator>
  <cp:keywords>STMicroelectronics;Template v1.14</cp:keywords>
  <cp:lastModifiedBy>Nathalie CROIBIER</cp:lastModifiedBy>
  <cp:revision>3</cp:revision>
  <dcterms:created xsi:type="dcterms:W3CDTF">2021-02-11T14:24:53Z</dcterms:created>
  <dcterms:modified xsi:type="dcterms:W3CDTF">2021-02-11T14:37:57Z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0x0101000A211AD5DA37A9458C2962493D7DC14B</vt:lpwstr>
  </property>
</Properties>
</file>