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62" r:id="rId5"/>
    <p:sldId id="269" r:id="rId6"/>
    <p:sldId id="270" r:id="rId7"/>
    <p:sldId id="271" r:id="rId8"/>
    <p:sldId id="272" r:id="rId9"/>
    <p:sldId id="274" r:id="rId10"/>
    <p:sldId id="277" r:id="rId11"/>
    <p:sldId id="278" r:id="rId12"/>
    <p:sldId id="268" r:id="rId13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3234B"/>
    <a:srgbClr val="F3F3F4"/>
    <a:srgbClr val="E8E8E9"/>
    <a:srgbClr val="F9BFDF"/>
    <a:srgbClr val="F27FBE"/>
    <a:srgbClr val="EC409E"/>
    <a:srgbClr val="E6007E"/>
    <a:srgbClr val="A2A2A7"/>
    <a:srgbClr val="4646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518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391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ussef AMANA" userId="e76abae9-4bbd-4216-849a-e7488346ca96" providerId="ADAL" clId="{0C363B6C-3754-4961-B7F7-BEA4A050AE62}"/>
    <pc:docChg chg="custSel modSld">
      <pc:chgData name="Youssef AMANA" userId="e76abae9-4bbd-4216-849a-e7488346ca96" providerId="ADAL" clId="{0C363B6C-3754-4961-B7F7-BEA4A050AE62}" dt="2022-08-31T02:18:10.680" v="2" actId="1076"/>
      <pc:docMkLst>
        <pc:docMk/>
      </pc:docMkLst>
      <pc:sldChg chg="addSp delSp modSp mod">
        <pc:chgData name="Youssef AMANA" userId="e76abae9-4bbd-4216-849a-e7488346ca96" providerId="ADAL" clId="{0C363B6C-3754-4961-B7F7-BEA4A050AE62}" dt="2022-08-31T02:18:10.680" v="2" actId="1076"/>
        <pc:sldMkLst>
          <pc:docMk/>
          <pc:sldMk cId="2883293025" sldId="270"/>
        </pc:sldMkLst>
        <pc:picChg chg="add mod">
          <ac:chgData name="Youssef AMANA" userId="e76abae9-4bbd-4216-849a-e7488346ca96" providerId="ADAL" clId="{0C363B6C-3754-4961-B7F7-BEA4A050AE62}" dt="2022-08-31T02:18:10.680" v="2" actId="1076"/>
          <ac:picMkLst>
            <pc:docMk/>
            <pc:sldMk cId="2883293025" sldId="270"/>
            <ac:picMk id="5" creationId="{F7933ABF-8B21-CC68-2BB7-D45DAFE12C12}"/>
          </ac:picMkLst>
        </pc:picChg>
        <pc:picChg chg="del">
          <ac:chgData name="Youssef AMANA" userId="e76abae9-4bbd-4216-849a-e7488346ca96" providerId="ADAL" clId="{0C363B6C-3754-4961-B7F7-BEA4A050AE62}" dt="2022-08-31T02:12:17.889" v="0" actId="478"/>
          <ac:picMkLst>
            <pc:docMk/>
            <pc:sldMk cId="2883293025" sldId="270"/>
            <ac:picMk id="9" creationId="{9096D8B1-EFA8-A3E6-1FC1-2B1B3A747B49}"/>
          </ac:picMkLst>
        </pc:picChg>
      </pc:sldChg>
    </pc:docChg>
  </pc:docChgLst>
  <pc:docChgLst>
    <pc:chgData name="Youssef AMANA" userId="e76abae9-4bbd-4216-849a-e7488346ca96" providerId="ADAL" clId="{EC8A5F8E-AF8E-401D-BD46-3597D274B04F}"/>
    <pc:docChg chg="undo redo custSel addSld modSld">
      <pc:chgData name="Youssef AMANA" userId="e76abae9-4bbd-4216-849a-e7488346ca96" providerId="ADAL" clId="{EC8A5F8E-AF8E-401D-BD46-3597D274B04F}" dt="2022-08-30T17:48:03.919" v="625" actId="20577"/>
      <pc:docMkLst>
        <pc:docMk/>
      </pc:docMkLst>
      <pc:sldChg chg="modSp mod">
        <pc:chgData name="Youssef AMANA" userId="e76abae9-4bbd-4216-849a-e7488346ca96" providerId="ADAL" clId="{EC8A5F8E-AF8E-401D-BD46-3597D274B04F}" dt="2022-08-30T15:03:40.075" v="344" actId="20577"/>
        <pc:sldMkLst>
          <pc:docMk/>
          <pc:sldMk cId="193982230" sldId="262"/>
        </pc:sldMkLst>
        <pc:spChg chg="mod">
          <ac:chgData name="Youssef AMANA" userId="e76abae9-4bbd-4216-849a-e7488346ca96" providerId="ADAL" clId="{EC8A5F8E-AF8E-401D-BD46-3597D274B04F}" dt="2022-08-24T14:31:04" v="5" actId="20577"/>
          <ac:spMkLst>
            <pc:docMk/>
            <pc:sldMk cId="193982230" sldId="262"/>
            <ac:spMk id="15" creationId="{FB49D3ED-12A5-44AC-B654-9458A5FBEC88}"/>
          </ac:spMkLst>
        </pc:spChg>
        <pc:spChg chg="mod">
          <ac:chgData name="Youssef AMANA" userId="e76abae9-4bbd-4216-849a-e7488346ca96" providerId="ADAL" clId="{EC8A5F8E-AF8E-401D-BD46-3597D274B04F}" dt="2022-08-30T15:03:40.075" v="344" actId="20577"/>
          <ac:spMkLst>
            <pc:docMk/>
            <pc:sldMk cId="193982230" sldId="262"/>
            <ac:spMk id="16" creationId="{12613E07-DCF2-4461-AFF5-7A705127F66B}"/>
          </ac:spMkLst>
        </pc:spChg>
      </pc:sldChg>
      <pc:sldChg chg="addSp delSp modSp mod">
        <pc:chgData name="Youssef AMANA" userId="e76abae9-4bbd-4216-849a-e7488346ca96" providerId="ADAL" clId="{EC8A5F8E-AF8E-401D-BD46-3597D274B04F}" dt="2022-08-24T15:12:41.215" v="25" actId="1076"/>
        <pc:sldMkLst>
          <pc:docMk/>
          <pc:sldMk cId="2883293025" sldId="270"/>
        </pc:sldMkLst>
        <pc:picChg chg="del">
          <ac:chgData name="Youssef AMANA" userId="e76abae9-4bbd-4216-849a-e7488346ca96" providerId="ADAL" clId="{EC8A5F8E-AF8E-401D-BD46-3597D274B04F}" dt="2022-08-24T14:31:43.046" v="11" actId="478"/>
          <ac:picMkLst>
            <pc:docMk/>
            <pc:sldMk cId="2883293025" sldId="270"/>
            <ac:picMk id="5" creationId="{F90B8F86-7333-E1B2-6E49-272DBC6F9A2E}"/>
          </ac:picMkLst>
        </pc:picChg>
        <pc:picChg chg="add del mod">
          <ac:chgData name="Youssef AMANA" userId="e76abae9-4bbd-4216-849a-e7488346ca96" providerId="ADAL" clId="{EC8A5F8E-AF8E-401D-BD46-3597D274B04F}" dt="2022-08-24T15:06:46.928" v="21" actId="478"/>
          <ac:picMkLst>
            <pc:docMk/>
            <pc:sldMk cId="2883293025" sldId="270"/>
            <ac:picMk id="6" creationId="{D891C9E9-16B5-B806-6149-F3F40217212E}"/>
          </ac:picMkLst>
        </pc:picChg>
        <pc:picChg chg="del">
          <ac:chgData name="Youssef AMANA" userId="e76abae9-4bbd-4216-849a-e7488346ca96" providerId="ADAL" clId="{EC8A5F8E-AF8E-401D-BD46-3597D274B04F}" dt="2022-08-24T14:31:42.043" v="10" actId="478"/>
          <ac:picMkLst>
            <pc:docMk/>
            <pc:sldMk cId="2883293025" sldId="270"/>
            <ac:picMk id="7" creationId="{5E1EC93D-5727-486A-BA0C-914CD0E60AEB}"/>
          </ac:picMkLst>
        </pc:picChg>
        <pc:picChg chg="add mod">
          <ac:chgData name="Youssef AMANA" userId="e76abae9-4bbd-4216-849a-e7488346ca96" providerId="ADAL" clId="{EC8A5F8E-AF8E-401D-BD46-3597D274B04F}" dt="2022-08-24T15:12:41.215" v="25" actId="1076"/>
          <ac:picMkLst>
            <pc:docMk/>
            <pc:sldMk cId="2883293025" sldId="270"/>
            <ac:picMk id="9" creationId="{9096D8B1-EFA8-A3E6-1FC1-2B1B3A747B49}"/>
          </ac:picMkLst>
        </pc:picChg>
        <pc:picChg chg="add mod">
          <ac:chgData name="Youssef AMANA" userId="e76abae9-4bbd-4216-849a-e7488346ca96" providerId="ADAL" clId="{EC8A5F8E-AF8E-401D-BD46-3597D274B04F}" dt="2022-08-24T15:12:23.170" v="24" actId="1076"/>
          <ac:picMkLst>
            <pc:docMk/>
            <pc:sldMk cId="2883293025" sldId="270"/>
            <ac:picMk id="11" creationId="{5190EEE9-FAFE-F33B-1F2A-5A6551079919}"/>
          </ac:picMkLst>
        </pc:picChg>
      </pc:sldChg>
      <pc:sldChg chg="addSp delSp modSp mod">
        <pc:chgData name="Youssef AMANA" userId="e76abae9-4bbd-4216-849a-e7488346ca96" providerId="ADAL" clId="{EC8A5F8E-AF8E-401D-BD46-3597D274B04F}" dt="2022-08-30T17:48:03.919" v="625" actId="20577"/>
        <pc:sldMkLst>
          <pc:docMk/>
          <pc:sldMk cId="1553999482" sldId="271"/>
        </pc:sldMkLst>
        <pc:spChg chg="mod">
          <ac:chgData name="Youssef AMANA" userId="e76abae9-4bbd-4216-849a-e7488346ca96" providerId="ADAL" clId="{EC8A5F8E-AF8E-401D-BD46-3597D274B04F}" dt="2022-08-30T17:48:03.919" v="625" actId="20577"/>
          <ac:spMkLst>
            <pc:docMk/>
            <pc:sldMk cId="1553999482" sldId="271"/>
            <ac:spMk id="3" creationId="{AB70FF2B-450D-4B01-8EDE-1ABD6EE43DC2}"/>
          </ac:spMkLst>
        </pc:spChg>
        <pc:graphicFrameChg chg="add mod">
          <ac:chgData name="Youssef AMANA" userId="e76abae9-4bbd-4216-849a-e7488346ca96" providerId="ADAL" clId="{EC8A5F8E-AF8E-401D-BD46-3597D274B04F}" dt="2022-08-30T17:47:56.950" v="611" actId="1037"/>
          <ac:graphicFrameMkLst>
            <pc:docMk/>
            <pc:sldMk cId="1553999482" sldId="271"/>
            <ac:graphicFrameMk id="4" creationId="{1C38FC69-C300-E991-1E3C-29EC6DED27F6}"/>
          </ac:graphicFrameMkLst>
        </pc:graphicFrameChg>
        <pc:picChg chg="del">
          <ac:chgData name="Youssef AMANA" userId="e76abae9-4bbd-4216-849a-e7488346ca96" providerId="ADAL" clId="{EC8A5F8E-AF8E-401D-BD46-3597D274B04F}" dt="2022-08-30T17:45:52.709" v="561" actId="478"/>
          <ac:picMkLst>
            <pc:docMk/>
            <pc:sldMk cId="1553999482" sldId="271"/>
            <ac:picMk id="5" creationId="{46164762-404F-BE68-EEF0-8AAB3EB1066F}"/>
          </ac:picMkLst>
        </pc:picChg>
        <pc:picChg chg="add mod">
          <ac:chgData name="Youssef AMANA" userId="e76abae9-4bbd-4216-849a-e7488346ca96" providerId="ADAL" clId="{EC8A5F8E-AF8E-401D-BD46-3597D274B04F}" dt="2022-08-30T17:46:40.357" v="565" actId="1076"/>
          <ac:picMkLst>
            <pc:docMk/>
            <pc:sldMk cId="1553999482" sldId="271"/>
            <ac:picMk id="7" creationId="{C2FEB7BA-6AC0-B946-67E1-1A323066B9E1}"/>
          </ac:picMkLst>
        </pc:picChg>
      </pc:sldChg>
      <pc:sldChg chg="addSp delSp modSp mod">
        <pc:chgData name="Youssef AMANA" userId="e76abae9-4bbd-4216-849a-e7488346ca96" providerId="ADAL" clId="{EC8A5F8E-AF8E-401D-BD46-3597D274B04F}" dt="2022-08-24T15:41:14.607" v="141" actId="164"/>
        <pc:sldMkLst>
          <pc:docMk/>
          <pc:sldMk cId="280900426" sldId="272"/>
        </pc:sldMkLst>
        <pc:spChg chg="add mod">
          <ac:chgData name="Youssef AMANA" userId="e76abae9-4bbd-4216-849a-e7488346ca96" providerId="ADAL" clId="{EC8A5F8E-AF8E-401D-BD46-3597D274B04F}" dt="2022-08-24T15:41:14.607" v="141" actId="164"/>
          <ac:spMkLst>
            <pc:docMk/>
            <pc:sldMk cId="280900426" sldId="272"/>
            <ac:spMk id="9" creationId="{724A52E0-C003-9610-1EB7-B6EC92A0DCA4}"/>
          </ac:spMkLst>
        </pc:spChg>
        <pc:spChg chg="add mod">
          <ac:chgData name="Youssef AMANA" userId="e76abae9-4bbd-4216-849a-e7488346ca96" providerId="ADAL" clId="{EC8A5F8E-AF8E-401D-BD46-3597D274B04F}" dt="2022-08-24T15:41:01.380" v="139" actId="164"/>
          <ac:spMkLst>
            <pc:docMk/>
            <pc:sldMk cId="280900426" sldId="272"/>
            <ac:spMk id="14" creationId="{CE90334E-1A35-1806-2230-BE54E9D1AF17}"/>
          </ac:spMkLst>
        </pc:spChg>
        <pc:grpChg chg="add mod">
          <ac:chgData name="Youssef AMANA" userId="e76abae9-4bbd-4216-849a-e7488346ca96" providerId="ADAL" clId="{EC8A5F8E-AF8E-401D-BD46-3597D274B04F}" dt="2022-08-24T15:41:05.825" v="140" actId="1076"/>
          <ac:grpSpMkLst>
            <pc:docMk/>
            <pc:sldMk cId="280900426" sldId="272"/>
            <ac:grpSpMk id="15" creationId="{7E1E86E9-9F07-8948-9A20-F9D01A671478}"/>
          </ac:grpSpMkLst>
        </pc:grpChg>
        <pc:grpChg chg="add mod">
          <ac:chgData name="Youssef AMANA" userId="e76abae9-4bbd-4216-849a-e7488346ca96" providerId="ADAL" clId="{EC8A5F8E-AF8E-401D-BD46-3597D274B04F}" dt="2022-08-24T15:41:14.607" v="141" actId="164"/>
          <ac:grpSpMkLst>
            <pc:docMk/>
            <pc:sldMk cId="280900426" sldId="272"/>
            <ac:grpSpMk id="16" creationId="{8BEDD1FE-021C-5317-96AF-93A2BBE3484F}"/>
          </ac:grpSpMkLst>
        </pc:grpChg>
        <pc:picChg chg="add del mod">
          <ac:chgData name="Youssef AMANA" userId="e76abae9-4bbd-4216-849a-e7488346ca96" providerId="ADAL" clId="{EC8A5F8E-AF8E-401D-BD46-3597D274B04F}" dt="2022-08-24T15:35:05.518" v="69" actId="478"/>
          <ac:picMkLst>
            <pc:docMk/>
            <pc:sldMk cId="280900426" sldId="272"/>
            <ac:picMk id="5" creationId="{F8CF7C0C-886D-ECF5-19AA-E47EC1A6B3C0}"/>
          </ac:picMkLst>
        </pc:picChg>
        <pc:picChg chg="add del">
          <ac:chgData name="Youssef AMANA" userId="e76abae9-4bbd-4216-849a-e7488346ca96" providerId="ADAL" clId="{EC8A5F8E-AF8E-401D-BD46-3597D274B04F}" dt="2022-08-24T15:35:47.198" v="71" actId="478"/>
          <ac:picMkLst>
            <pc:docMk/>
            <pc:sldMk cId="280900426" sldId="272"/>
            <ac:picMk id="11" creationId="{67075D89-C3B1-4E11-9C33-F9800AFE06F2}"/>
          </ac:picMkLst>
        </pc:picChg>
        <pc:picChg chg="add mod">
          <ac:chgData name="Youssef AMANA" userId="e76abae9-4bbd-4216-849a-e7488346ca96" providerId="ADAL" clId="{EC8A5F8E-AF8E-401D-BD46-3597D274B04F}" dt="2022-08-24T15:37:29.069" v="74" actId="1076"/>
          <ac:picMkLst>
            <pc:docMk/>
            <pc:sldMk cId="280900426" sldId="272"/>
            <ac:picMk id="13" creationId="{5E52E190-7015-0BFE-09D9-91B5C9B7F7F4}"/>
          </ac:picMkLst>
        </pc:picChg>
        <pc:picChg chg="del">
          <ac:chgData name="Youssef AMANA" userId="e76abae9-4bbd-4216-849a-e7488346ca96" providerId="ADAL" clId="{EC8A5F8E-AF8E-401D-BD46-3597D274B04F}" dt="2022-08-24T15:31:18.885" v="27" actId="478"/>
          <ac:picMkLst>
            <pc:docMk/>
            <pc:sldMk cId="280900426" sldId="272"/>
            <ac:picMk id="76" creationId="{9D8EED2E-1D08-CEEA-1D73-8E40C0C56BA8}"/>
          </ac:picMkLst>
        </pc:picChg>
        <pc:picChg chg="del">
          <ac:chgData name="Youssef AMANA" userId="e76abae9-4bbd-4216-849a-e7488346ca96" providerId="ADAL" clId="{EC8A5F8E-AF8E-401D-BD46-3597D274B04F}" dt="2022-08-24T15:31:18.127" v="26" actId="478"/>
          <ac:picMkLst>
            <pc:docMk/>
            <pc:sldMk cId="280900426" sldId="272"/>
            <ac:picMk id="78" creationId="{03EF1B8C-4BB9-1E2E-363F-BA669F4F4556}"/>
          </ac:picMkLst>
        </pc:picChg>
        <pc:cxnChg chg="add mod">
          <ac:chgData name="Youssef AMANA" userId="e76abae9-4bbd-4216-849a-e7488346ca96" providerId="ADAL" clId="{EC8A5F8E-AF8E-401D-BD46-3597D274B04F}" dt="2022-08-24T15:41:14.607" v="141" actId="164"/>
          <ac:cxnSpMkLst>
            <pc:docMk/>
            <pc:sldMk cId="280900426" sldId="272"/>
            <ac:cxnSpMk id="7" creationId="{6BAA9C4A-7E98-4E9D-7186-1A3B206D08B3}"/>
          </ac:cxnSpMkLst>
        </pc:cxnChg>
        <pc:cxnChg chg="add mod">
          <ac:chgData name="Youssef AMANA" userId="e76abae9-4bbd-4216-849a-e7488346ca96" providerId="ADAL" clId="{EC8A5F8E-AF8E-401D-BD46-3597D274B04F}" dt="2022-08-24T15:41:01.380" v="139" actId="164"/>
          <ac:cxnSpMkLst>
            <pc:docMk/>
            <pc:sldMk cId="280900426" sldId="272"/>
            <ac:cxnSpMk id="8" creationId="{02FD8725-37EF-791D-76A6-0DD6BCF9772E}"/>
          </ac:cxnSpMkLst>
        </pc:cxnChg>
      </pc:sldChg>
      <pc:sldChg chg="addSp delSp modSp mod">
        <pc:chgData name="Youssef AMANA" userId="e76abae9-4bbd-4216-849a-e7488346ca96" providerId="ADAL" clId="{EC8A5F8E-AF8E-401D-BD46-3597D274B04F}" dt="2022-08-25T18:23:07.704" v="281" actId="1076"/>
        <pc:sldMkLst>
          <pc:docMk/>
          <pc:sldMk cId="2450580781" sldId="274"/>
        </pc:sldMkLst>
        <pc:spChg chg="mod">
          <ac:chgData name="Youssef AMANA" userId="e76abae9-4bbd-4216-849a-e7488346ca96" providerId="ADAL" clId="{EC8A5F8E-AF8E-401D-BD46-3597D274B04F}" dt="2022-08-24T18:45:49.416" v="196" actId="20577"/>
          <ac:spMkLst>
            <pc:docMk/>
            <pc:sldMk cId="2450580781" sldId="274"/>
            <ac:spMk id="2" creationId="{F2FA6BE3-63A0-4F68-BAFC-3F77292E6D4F}"/>
          </ac:spMkLst>
        </pc:spChg>
        <pc:picChg chg="del">
          <ac:chgData name="Youssef AMANA" userId="e76abae9-4bbd-4216-849a-e7488346ca96" providerId="ADAL" clId="{EC8A5F8E-AF8E-401D-BD46-3597D274B04F}" dt="2022-08-24T15:42:02.371" v="150" actId="478"/>
          <ac:picMkLst>
            <pc:docMk/>
            <pc:sldMk cId="2450580781" sldId="274"/>
            <ac:picMk id="5" creationId="{2BF6D3B6-C4FC-C8C3-B2EB-E5E18B9F7F0C}"/>
          </ac:picMkLst>
        </pc:picChg>
        <pc:picChg chg="add mod">
          <ac:chgData name="Youssef AMANA" userId="e76abae9-4bbd-4216-849a-e7488346ca96" providerId="ADAL" clId="{EC8A5F8E-AF8E-401D-BD46-3597D274B04F}" dt="2022-08-25T18:23:07.704" v="281" actId="1076"/>
          <ac:picMkLst>
            <pc:docMk/>
            <pc:sldMk cId="2450580781" sldId="274"/>
            <ac:picMk id="5" creationId="{7FB3B17D-86C3-F0CD-A2BF-5BD7EC8E81AD}"/>
          </ac:picMkLst>
        </pc:picChg>
        <pc:picChg chg="add del">
          <ac:chgData name="Youssef AMANA" userId="e76abae9-4bbd-4216-849a-e7488346ca96" providerId="ADAL" clId="{EC8A5F8E-AF8E-401D-BD46-3597D274B04F}" dt="2022-08-24T18:44:28.712" v="189" actId="478"/>
          <ac:picMkLst>
            <pc:docMk/>
            <pc:sldMk cId="2450580781" sldId="274"/>
            <ac:picMk id="6" creationId="{D89A367D-0C59-8141-F8DD-A64F4597C7F8}"/>
          </ac:picMkLst>
        </pc:picChg>
        <pc:picChg chg="del">
          <ac:chgData name="Youssef AMANA" userId="e76abae9-4bbd-4216-849a-e7488346ca96" providerId="ADAL" clId="{EC8A5F8E-AF8E-401D-BD46-3597D274B04F}" dt="2022-08-24T15:42:03.216" v="151" actId="478"/>
          <ac:picMkLst>
            <pc:docMk/>
            <pc:sldMk cId="2450580781" sldId="274"/>
            <ac:picMk id="7" creationId="{0419C5D7-E551-1548-5B9A-8D9BC131245C}"/>
          </ac:picMkLst>
        </pc:picChg>
        <pc:picChg chg="add mod">
          <ac:chgData name="Youssef AMANA" userId="e76abae9-4bbd-4216-849a-e7488346ca96" providerId="ADAL" clId="{EC8A5F8E-AF8E-401D-BD46-3597D274B04F}" dt="2022-08-24T19:01:48.459" v="230" actId="1076"/>
          <ac:picMkLst>
            <pc:docMk/>
            <pc:sldMk cId="2450580781" sldId="274"/>
            <ac:picMk id="9" creationId="{A66C2BAB-542A-8E6E-C231-D3D35F0716F4}"/>
          </ac:picMkLst>
        </pc:picChg>
        <pc:picChg chg="add del mod">
          <ac:chgData name="Youssef AMANA" userId="e76abae9-4bbd-4216-849a-e7488346ca96" providerId="ADAL" clId="{EC8A5F8E-AF8E-401D-BD46-3597D274B04F}" dt="2022-08-24T19:00:03.995" v="217" actId="478"/>
          <ac:picMkLst>
            <pc:docMk/>
            <pc:sldMk cId="2450580781" sldId="274"/>
            <ac:picMk id="11" creationId="{2C18D622-AE24-9FB4-3D52-17CCC1476223}"/>
          </ac:picMkLst>
        </pc:picChg>
        <pc:picChg chg="add mod">
          <ac:chgData name="Youssef AMANA" userId="e76abae9-4bbd-4216-849a-e7488346ca96" providerId="ADAL" clId="{EC8A5F8E-AF8E-401D-BD46-3597D274B04F}" dt="2022-08-24T19:01:39.339" v="228" actId="1076"/>
          <ac:picMkLst>
            <pc:docMk/>
            <pc:sldMk cId="2450580781" sldId="274"/>
            <ac:picMk id="13" creationId="{E6FDD2DC-ED96-50E3-64F4-E4A1E2184190}"/>
          </ac:picMkLst>
        </pc:picChg>
        <pc:picChg chg="add del mod">
          <ac:chgData name="Youssef AMANA" userId="e76abae9-4bbd-4216-849a-e7488346ca96" providerId="ADAL" clId="{EC8A5F8E-AF8E-401D-BD46-3597D274B04F}" dt="2022-08-25T18:22:37.632" v="276" actId="478"/>
          <ac:picMkLst>
            <pc:docMk/>
            <pc:sldMk cId="2450580781" sldId="274"/>
            <ac:picMk id="15" creationId="{E83F9AD0-7C55-F27F-87FC-3B78A99FD6EC}"/>
          </ac:picMkLst>
        </pc:picChg>
      </pc:sldChg>
      <pc:sldChg chg="addSp delSp modSp mod">
        <pc:chgData name="Youssef AMANA" userId="e76abae9-4bbd-4216-849a-e7488346ca96" providerId="ADAL" clId="{EC8A5F8E-AF8E-401D-BD46-3597D274B04F}" dt="2022-08-25T18:28:03.397" v="293" actId="1076"/>
        <pc:sldMkLst>
          <pc:docMk/>
          <pc:sldMk cId="883253277" sldId="277"/>
        </pc:sldMkLst>
        <pc:spChg chg="mod">
          <ac:chgData name="Youssef AMANA" userId="e76abae9-4bbd-4216-849a-e7488346ca96" providerId="ADAL" clId="{EC8A5F8E-AF8E-401D-BD46-3597D274B04F}" dt="2022-08-24T19:03:03.998" v="235" actId="20577"/>
          <ac:spMkLst>
            <pc:docMk/>
            <pc:sldMk cId="883253277" sldId="277"/>
            <ac:spMk id="2" creationId="{F2FA6BE3-63A0-4F68-BAFC-3F77292E6D4F}"/>
          </ac:spMkLst>
        </pc:spChg>
        <pc:picChg chg="add mod">
          <ac:chgData name="Youssef AMANA" userId="e76abae9-4bbd-4216-849a-e7488346ca96" providerId="ADAL" clId="{EC8A5F8E-AF8E-401D-BD46-3597D274B04F}" dt="2022-08-24T19:23:18.372" v="244" actId="1076"/>
          <ac:picMkLst>
            <pc:docMk/>
            <pc:sldMk cId="883253277" sldId="277"/>
            <ac:picMk id="5" creationId="{86D3D370-207D-CCC1-7CC6-1AE31BBB4E29}"/>
          </ac:picMkLst>
        </pc:picChg>
        <pc:picChg chg="add mod">
          <ac:chgData name="Youssef AMANA" userId="e76abae9-4bbd-4216-849a-e7488346ca96" providerId="ADAL" clId="{EC8A5F8E-AF8E-401D-BD46-3597D274B04F}" dt="2022-08-24T19:23:21.236" v="245" actId="1076"/>
          <ac:picMkLst>
            <pc:docMk/>
            <pc:sldMk cId="883253277" sldId="277"/>
            <ac:picMk id="6" creationId="{F997C475-7D62-5765-DB6F-49DCDA9C6466}"/>
          </ac:picMkLst>
        </pc:picChg>
        <pc:picChg chg="add mod">
          <ac:chgData name="Youssef AMANA" userId="e76abae9-4bbd-4216-849a-e7488346ca96" providerId="ADAL" clId="{EC8A5F8E-AF8E-401D-BD46-3597D274B04F}" dt="2022-08-25T18:28:03.397" v="293" actId="1076"/>
          <ac:picMkLst>
            <pc:docMk/>
            <pc:sldMk cId="883253277" sldId="277"/>
            <ac:picMk id="7" creationId="{A016D25A-C4B5-303D-3A90-0710E724CD87}"/>
          </ac:picMkLst>
        </pc:picChg>
        <pc:picChg chg="add del mod">
          <ac:chgData name="Youssef AMANA" userId="e76abae9-4bbd-4216-849a-e7488346ca96" providerId="ADAL" clId="{EC8A5F8E-AF8E-401D-BD46-3597D274B04F}" dt="2022-08-25T18:27:31.009" v="284" actId="478"/>
          <ac:picMkLst>
            <pc:docMk/>
            <pc:sldMk cId="883253277" sldId="277"/>
            <ac:picMk id="8" creationId="{8FFD8449-6F91-924F-B6C2-30E0BE11638D}"/>
          </ac:picMkLst>
        </pc:picChg>
        <pc:picChg chg="del">
          <ac:chgData name="Youssef AMANA" userId="e76abae9-4bbd-4216-849a-e7488346ca96" providerId="ADAL" clId="{EC8A5F8E-AF8E-401D-BD46-3597D274B04F}" dt="2022-08-24T15:45:03.215" v="186" actId="478"/>
          <ac:picMkLst>
            <pc:docMk/>
            <pc:sldMk cId="883253277" sldId="277"/>
            <ac:picMk id="9" creationId="{2CAD870E-47D8-0204-3FDA-ECA72822EEEB}"/>
          </ac:picMkLst>
        </pc:picChg>
        <pc:picChg chg="add del">
          <ac:chgData name="Youssef AMANA" userId="e76abae9-4bbd-4216-849a-e7488346ca96" providerId="ADAL" clId="{EC8A5F8E-AF8E-401D-BD46-3597D274B04F}" dt="2022-08-24T19:36:22.181" v="258" actId="22"/>
          <ac:picMkLst>
            <pc:docMk/>
            <pc:sldMk cId="883253277" sldId="277"/>
            <ac:picMk id="11" creationId="{64658D8F-CD4F-CCFD-1A21-D36577C1BB75}"/>
          </ac:picMkLst>
        </pc:picChg>
        <pc:picChg chg="del">
          <ac:chgData name="Youssef AMANA" userId="e76abae9-4bbd-4216-849a-e7488346ca96" providerId="ADAL" clId="{EC8A5F8E-AF8E-401D-BD46-3597D274B04F}" dt="2022-08-24T15:45:04.249" v="187" actId="478"/>
          <ac:picMkLst>
            <pc:docMk/>
            <pc:sldMk cId="883253277" sldId="277"/>
            <ac:picMk id="13" creationId="{8CAD6FF2-2FE0-F881-9297-6F03DE17192A}"/>
          </ac:picMkLst>
        </pc:picChg>
        <pc:picChg chg="del">
          <ac:chgData name="Youssef AMANA" userId="e76abae9-4bbd-4216-849a-e7488346ca96" providerId="ADAL" clId="{EC8A5F8E-AF8E-401D-BD46-3597D274B04F}" dt="2022-08-24T15:44:57.765" v="185" actId="478"/>
          <ac:picMkLst>
            <pc:docMk/>
            <pc:sldMk cId="883253277" sldId="277"/>
            <ac:picMk id="15" creationId="{29BC5475-ADEE-7009-068F-65E6FF0BF062}"/>
          </ac:picMkLst>
        </pc:picChg>
      </pc:sldChg>
      <pc:sldChg chg="addSp delSp modSp new mod">
        <pc:chgData name="Youssef AMANA" userId="e76abae9-4bbd-4216-849a-e7488346ca96" providerId="ADAL" clId="{EC8A5F8E-AF8E-401D-BD46-3597D274B04F}" dt="2022-08-30T15:00:38.396" v="340" actId="1076"/>
        <pc:sldMkLst>
          <pc:docMk/>
          <pc:sldMk cId="712237529" sldId="278"/>
        </pc:sldMkLst>
        <pc:spChg chg="mod">
          <ac:chgData name="Youssef AMANA" userId="e76abae9-4bbd-4216-849a-e7488346ca96" providerId="ADAL" clId="{EC8A5F8E-AF8E-401D-BD46-3597D274B04F}" dt="2022-08-24T19:37:22.234" v="272" actId="20577"/>
          <ac:spMkLst>
            <pc:docMk/>
            <pc:sldMk cId="712237529" sldId="278"/>
            <ac:spMk id="2" creationId="{FAA4F05D-254D-869C-609B-0175BB79B22A}"/>
          </ac:spMkLst>
        </pc:spChg>
        <pc:grpChg chg="add del mod">
          <ac:chgData name="Youssef AMANA" userId="e76abae9-4bbd-4216-849a-e7488346ca96" providerId="ADAL" clId="{EC8A5F8E-AF8E-401D-BD46-3597D274B04F}" dt="2022-08-30T14:58:52.115" v="318" actId="165"/>
          <ac:grpSpMkLst>
            <pc:docMk/>
            <pc:sldMk cId="712237529" sldId="278"/>
            <ac:grpSpMk id="7" creationId="{5A0EBD31-978B-89B8-DA77-8D95B4AC4FCF}"/>
          </ac:grpSpMkLst>
        </pc:grpChg>
        <pc:picChg chg="add mod topLvl">
          <ac:chgData name="Youssef AMANA" userId="e76abae9-4bbd-4216-849a-e7488346ca96" providerId="ADAL" clId="{EC8A5F8E-AF8E-401D-BD46-3597D274B04F}" dt="2022-08-30T15:00:26.682" v="339" actId="1076"/>
          <ac:picMkLst>
            <pc:docMk/>
            <pc:sldMk cId="712237529" sldId="278"/>
            <ac:picMk id="5" creationId="{B8BB3D3F-B41C-E97F-224E-307005D3822D}"/>
          </ac:picMkLst>
        </pc:picChg>
        <pc:picChg chg="add mod ord topLvl">
          <ac:chgData name="Youssef AMANA" userId="e76abae9-4bbd-4216-849a-e7488346ca96" providerId="ADAL" clId="{EC8A5F8E-AF8E-401D-BD46-3597D274B04F}" dt="2022-08-30T15:00:38.396" v="340" actId="1076"/>
          <ac:picMkLst>
            <pc:docMk/>
            <pc:sldMk cId="712237529" sldId="278"/>
            <ac:picMk id="6" creationId="{47E09B6D-B9BE-0A6A-6234-64C6C8E6ED64}"/>
          </ac:picMkLst>
        </pc:picChg>
        <pc:picChg chg="add mod">
          <ac:chgData name="Youssef AMANA" userId="e76abae9-4bbd-4216-849a-e7488346ca96" providerId="ADAL" clId="{EC8A5F8E-AF8E-401D-BD46-3597D274B04F}" dt="2022-08-30T15:00:12.576" v="338" actId="1076"/>
          <ac:picMkLst>
            <pc:docMk/>
            <pc:sldMk cId="712237529" sldId="278"/>
            <ac:picMk id="9" creationId="{050A2767-87F8-9654-40F2-195BBCC211F8}"/>
          </ac:picMkLst>
        </pc:picChg>
        <pc:picChg chg="add mod">
          <ac:chgData name="Youssef AMANA" userId="e76abae9-4bbd-4216-849a-e7488346ca96" providerId="ADAL" clId="{EC8A5F8E-AF8E-401D-BD46-3597D274B04F}" dt="2022-08-30T15:00:10.135" v="337" actId="1076"/>
          <ac:picMkLst>
            <pc:docMk/>
            <pc:sldMk cId="712237529" sldId="278"/>
            <ac:picMk id="11" creationId="{52500138-0A1E-18CB-B16A-48C41478BF5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BAD7D1F-CDC0-4CEB-B144-875E3D49D0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D430F5-9F40-4362-85F4-085C0215E4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1B6A1-BE2E-4772-BBD3-EC3F7BC839DE}" type="datetimeFigureOut">
              <a:rPr lang="fr-FR" smtClean="0"/>
              <a:t>30/08/2022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58CAE9-B4B7-44A3-A953-AFAD433421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84FA0-E5C8-40AE-97D6-0626FF9E52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D576F-E49F-4C4F-A4D0-9A8A130B9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461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683A4-DA5F-4AC0-B623-C481774958C7}" type="datetimeFigureOut">
              <a:rPr lang="fr-FR" smtClean="0"/>
              <a:t>30/08/2022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8E59B-3326-4FD4-8806-9EAC0DB7D60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399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8E59B-3326-4FD4-8806-9EAC0DB7D60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41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2312988"/>
            <a:ext cx="5795963" cy="2702071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5999" y="5015060"/>
            <a:ext cx="5795963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64B28F-A25E-4825-B94D-B2AD0EA2A9F6}"/>
              </a:ext>
            </a:extLst>
          </p:cNvPr>
          <p:cNvSpPr/>
          <p:nvPr userDrawn="1"/>
        </p:nvSpPr>
        <p:spPr>
          <a:xfrm>
            <a:off x="-228" y="0"/>
            <a:ext cx="43905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20E53B0-4A6F-4EA6-BAD9-3F10842526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26" name="Picture Placeholder 14">
            <a:extLst>
              <a:ext uri="{FF2B5EF4-FFF2-40B4-BE49-F238E27FC236}">
                <a16:creationId xmlns:a16="http://schemas.microsoft.com/office/drawing/2014/main" id="{21F7501C-E215-48DE-9901-1589EACC1F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8828" y="0"/>
            <a:ext cx="6280432" cy="6858000"/>
          </a:xfrm>
          <a:custGeom>
            <a:avLst/>
            <a:gdLst>
              <a:gd name="connsiteX0" fmla="*/ 0 w 6280432"/>
              <a:gd name="connsiteY0" fmla="*/ 0 h 6858000"/>
              <a:gd name="connsiteX1" fmla="*/ 6280432 w 6280432"/>
              <a:gd name="connsiteY1" fmla="*/ 0 h 6858000"/>
              <a:gd name="connsiteX2" fmla="*/ 6280432 w 6280432"/>
              <a:gd name="connsiteY2" fmla="*/ 2281561 h 6858000"/>
              <a:gd name="connsiteX3" fmla="*/ 5466285 w 6280432"/>
              <a:gd name="connsiteY3" fmla="*/ 2281561 h 6858000"/>
              <a:gd name="connsiteX4" fmla="*/ 5466285 w 6280432"/>
              <a:gd name="connsiteY4" fmla="*/ 6858000 h 6858000"/>
              <a:gd name="connsiteX5" fmla="*/ 0 w 6280432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0432" h="6858000">
                <a:moveTo>
                  <a:pt x="0" y="0"/>
                </a:moveTo>
                <a:lnTo>
                  <a:pt x="6280432" y="0"/>
                </a:lnTo>
                <a:lnTo>
                  <a:pt x="6280432" y="2281561"/>
                </a:lnTo>
                <a:lnTo>
                  <a:pt x="5466285" y="2281561"/>
                </a:lnTo>
                <a:lnTo>
                  <a:pt x="546628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786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without pictur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55701" y="2085976"/>
            <a:ext cx="7807324" cy="2929084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55701" y="5015060"/>
            <a:ext cx="7807324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2FC3CE6-78BD-44D0-9BE3-1EF21AC5DD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DF7C4B5-15B1-42E4-9F81-B5E59B0C5030}"/>
              </a:ext>
            </a:extLst>
          </p:cNvPr>
          <p:cNvSpPr/>
          <p:nvPr userDrawn="1"/>
        </p:nvSpPr>
        <p:spPr>
          <a:xfrm>
            <a:off x="-228" y="0"/>
            <a:ext cx="1155928" cy="6858000"/>
          </a:xfrm>
          <a:custGeom>
            <a:avLst/>
            <a:gdLst>
              <a:gd name="connsiteX0" fmla="*/ 0 w 1155928"/>
              <a:gd name="connsiteY0" fmla="*/ 0 h 6858000"/>
              <a:gd name="connsiteX1" fmla="*/ 439056 w 1155928"/>
              <a:gd name="connsiteY1" fmla="*/ 0 h 6858000"/>
              <a:gd name="connsiteX2" fmla="*/ 1155928 w 1155928"/>
              <a:gd name="connsiteY2" fmla="*/ 0 h 6858000"/>
              <a:gd name="connsiteX3" fmla="*/ 1155928 w 1155928"/>
              <a:gd name="connsiteY3" fmla="*/ 1714500 h 6858000"/>
              <a:gd name="connsiteX4" fmla="*/ 439056 w 1155928"/>
              <a:gd name="connsiteY4" fmla="*/ 1714500 h 6858000"/>
              <a:gd name="connsiteX5" fmla="*/ 439056 w 1155928"/>
              <a:gd name="connsiteY5" fmla="*/ 6858000 h 6858000"/>
              <a:gd name="connsiteX6" fmla="*/ 0 w 11559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928" h="6858000">
                <a:moveTo>
                  <a:pt x="0" y="0"/>
                </a:moveTo>
                <a:lnTo>
                  <a:pt x="439056" y="0"/>
                </a:lnTo>
                <a:lnTo>
                  <a:pt x="1155928" y="0"/>
                </a:lnTo>
                <a:lnTo>
                  <a:pt x="1155928" y="1714500"/>
                </a:lnTo>
                <a:lnTo>
                  <a:pt x="439056" y="1714500"/>
                </a:lnTo>
                <a:lnTo>
                  <a:pt x="4390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218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EF7C4-3513-40DF-91A6-018C8E9AC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0E33D-A8AB-45EA-9505-F85E536D9E07}" type="datetime1">
              <a:rPr lang="fr-FR" smtClean="0"/>
              <a:t>30/08/2022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796A-0B1E-46FA-AC86-9A7803DF8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8E223-380C-4295-85FF-7B9C2423B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2803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 userDrawn="1">
          <p15:clr>
            <a:srgbClr val="FBAE40"/>
          </p15:clr>
        </p15:guide>
        <p15:guide id="2" pos="726" userDrawn="1">
          <p15:clr>
            <a:srgbClr val="FBAE40"/>
          </p15:clr>
        </p15:guide>
        <p15:guide id="3" orient="horz" pos="137" userDrawn="1">
          <p15:clr>
            <a:srgbClr val="FBAE40"/>
          </p15:clr>
        </p15:guide>
        <p15:guide id="4" orient="horz" pos="67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5701" y="2130324"/>
            <a:ext cx="10736262" cy="2641701"/>
          </a:xfrm>
        </p:spPr>
        <p:txBody>
          <a:bodyPr vert="horz" lIns="91440" tIns="45720" rIns="288000" bIns="45720" rtlCol="0" anchor="ctr">
            <a:noAutofit/>
          </a:bodyPr>
          <a:lstStyle>
            <a:lvl1pPr algn="l">
              <a:defRPr lang="en-US" sz="36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BBB0940-7918-400A-AB6C-37A58B22B21F}"/>
              </a:ext>
            </a:extLst>
          </p:cNvPr>
          <p:cNvSpPr/>
          <p:nvPr userDrawn="1"/>
        </p:nvSpPr>
        <p:spPr>
          <a:xfrm>
            <a:off x="1" y="0"/>
            <a:ext cx="12192000" cy="1484313"/>
          </a:xfrm>
          <a:custGeom>
            <a:avLst/>
            <a:gdLst>
              <a:gd name="connsiteX0" fmla="*/ 0 w 12192000"/>
              <a:gd name="connsiteY0" fmla="*/ 0 h 1484313"/>
              <a:gd name="connsiteX1" fmla="*/ 12192000 w 12192000"/>
              <a:gd name="connsiteY1" fmla="*/ 0 h 1484313"/>
              <a:gd name="connsiteX2" fmla="*/ 12192000 w 12192000"/>
              <a:gd name="connsiteY2" fmla="*/ 1143000 h 1484313"/>
              <a:gd name="connsiteX3" fmla="*/ 1155700 w 12192000"/>
              <a:gd name="connsiteY3" fmla="*/ 1143000 h 1484313"/>
              <a:gd name="connsiteX4" fmla="*/ 1155700 w 12192000"/>
              <a:gd name="connsiteY4" fmla="*/ 1484313 h 1484313"/>
              <a:gd name="connsiteX5" fmla="*/ 0 w 12192000"/>
              <a:gd name="connsiteY5" fmla="*/ 1484313 h 1484313"/>
              <a:gd name="connsiteX6" fmla="*/ 0 w 12192000"/>
              <a:gd name="connsiteY6" fmla="*/ 1143000 h 1484313"/>
              <a:gd name="connsiteX7" fmla="*/ 0 w 12192000"/>
              <a:gd name="connsiteY7" fmla="*/ 807650 h 148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484313">
                <a:moveTo>
                  <a:pt x="0" y="0"/>
                </a:moveTo>
                <a:lnTo>
                  <a:pt x="12192000" y="0"/>
                </a:lnTo>
                <a:lnTo>
                  <a:pt x="12192000" y="1143000"/>
                </a:lnTo>
                <a:lnTo>
                  <a:pt x="1155700" y="1143000"/>
                </a:lnTo>
                <a:lnTo>
                  <a:pt x="1155700" y="1484313"/>
                </a:lnTo>
                <a:lnTo>
                  <a:pt x="0" y="1484313"/>
                </a:lnTo>
                <a:lnTo>
                  <a:pt x="0" y="1143000"/>
                </a:lnTo>
                <a:lnTo>
                  <a:pt x="0" y="8076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8521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0037" y="1484313"/>
            <a:ext cx="5719763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0" y="1484313"/>
            <a:ext cx="5720400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788507-3E03-4FB3-A132-78A93978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7A4D-B57F-43C3-B113-185081192FCE}" type="datetime1">
              <a:rPr lang="fr-FR" smtClean="0"/>
              <a:t>30/08/2022</a:t>
            </a:fld>
            <a:endParaRPr lang="fr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E28F68-9BF2-4E8D-9900-2B961920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468ACE-19CE-4D11-BE8C-BF854FA85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34656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4" userDrawn="1">
          <p15:clr>
            <a:srgbClr val="FBAE40"/>
          </p15:clr>
        </p15:guide>
        <p15:guide id="2" orient="horz" pos="137" userDrawn="1">
          <p15:clr>
            <a:srgbClr val="FBAE40"/>
          </p15:clr>
        </p15:guide>
        <p15:guide id="3" pos="72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297BAC-5561-499E-BBCB-6D6E1FD7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BCE8-AA4C-44AB-BC63-4FB3777239A6}" type="datetime1">
              <a:rPr lang="fr-FR" smtClean="0"/>
              <a:t>30/08/2022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25733-58EA-4C07-864D-B4CB76D0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75373-7992-498D-9AB1-3D8254424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2221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674" userDrawn="1">
          <p15:clr>
            <a:srgbClr val="FBAE40"/>
          </p15:clr>
        </p15:guide>
        <p15:guide id="4" orient="horz" pos="137" userDrawn="1">
          <p15:clr>
            <a:srgbClr val="FBAE40"/>
          </p15:clr>
        </p15:guide>
        <p15:guide id="5" pos="72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25953C-BDCE-466C-B5D1-10A5597F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3A21-5CC6-44F1-8281-4AD5AE2467F8}" type="datetime1">
              <a:rPr lang="fr-FR" smtClean="0"/>
              <a:t>30/08/2022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93A61-3D0C-4D22-A38C-FED809C5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FF57E-942B-4161-B1AA-AAC9C60F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0189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674" userDrawn="1">
          <p15:clr>
            <a:srgbClr val="FBAE40"/>
          </p15:clr>
        </p15:guide>
        <p15:guide id="3" orient="horz" pos="137" userDrawn="1">
          <p15:clr>
            <a:srgbClr val="FBAE40"/>
          </p15:clr>
        </p15:guide>
        <p15:guide id="4" pos="72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6FA9459-E99A-42A8-92B5-7137E9427AC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937686-130C-4AED-A17F-79ECBF53C1EB}"/>
                </a:ext>
              </a:extLst>
            </p:cNvPr>
            <p:cNvGrpSpPr/>
            <p:nvPr/>
          </p:nvGrpSpPr>
          <p:grpSpPr>
            <a:xfrm>
              <a:off x="0" y="0"/>
              <a:ext cx="12192000" cy="6854862"/>
              <a:chOff x="0" y="0"/>
              <a:chExt cx="12192000" cy="6854862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A1E53E3-FC79-490F-927D-EDA5C06E6818}"/>
                  </a:ext>
                </a:extLst>
              </p:cNvPr>
              <p:cNvSpPr/>
              <p:nvPr/>
            </p:nvSpPr>
            <p:spPr>
              <a:xfrm>
                <a:off x="0" y="0"/>
                <a:ext cx="12192000" cy="6854862"/>
              </a:xfrm>
              <a:prstGeom prst="rect">
                <a:avLst/>
              </a:prstGeom>
              <a:solidFill>
                <a:srgbClr val="0023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1420E875-771B-4F7F-AE61-DCE396A66F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2888E23-EA76-462F-A85B-1C6FA527FA6D}"/>
                </a:ext>
              </a:extLst>
            </p:cNvPr>
            <p:cNvGrpSpPr/>
            <p:nvPr/>
          </p:nvGrpSpPr>
          <p:grpSpPr>
            <a:xfrm>
              <a:off x="1" y="4152900"/>
              <a:ext cx="12191999" cy="2705100"/>
              <a:chOff x="1" y="4152900"/>
              <a:chExt cx="12191999" cy="2705100"/>
            </a:xfrm>
          </p:grpSpPr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B428783B-02FD-4849-BFB2-D1C2BC8E88B5}"/>
                  </a:ext>
                </a:extLst>
              </p:cNvPr>
              <p:cNvSpPr/>
              <p:nvPr/>
            </p:nvSpPr>
            <p:spPr>
              <a:xfrm>
                <a:off x="1" y="4152900"/>
                <a:ext cx="12191999" cy="2705100"/>
              </a:xfrm>
              <a:custGeom>
                <a:avLst/>
                <a:gdLst>
                  <a:gd name="connsiteX0" fmla="*/ 0 w 12191999"/>
                  <a:gd name="connsiteY0" fmla="*/ 0 h 2705100"/>
                  <a:gd name="connsiteX1" fmla="*/ 1104899 w 12191999"/>
                  <a:gd name="connsiteY1" fmla="*/ 0 h 2705100"/>
                  <a:gd name="connsiteX2" fmla="*/ 1104899 w 12191999"/>
                  <a:gd name="connsiteY2" fmla="*/ 1422400 h 2705100"/>
                  <a:gd name="connsiteX3" fmla="*/ 12191999 w 12191999"/>
                  <a:gd name="connsiteY3" fmla="*/ 1422400 h 2705100"/>
                  <a:gd name="connsiteX4" fmla="*/ 12191999 w 12191999"/>
                  <a:gd name="connsiteY4" fmla="*/ 2705100 h 2705100"/>
                  <a:gd name="connsiteX5" fmla="*/ 1 w 12191999"/>
                  <a:gd name="connsiteY5" fmla="*/ 2705100 h 2705100"/>
                  <a:gd name="connsiteX6" fmla="*/ 1 w 12191999"/>
                  <a:gd name="connsiteY6" fmla="*/ 1543050 h 2705100"/>
                  <a:gd name="connsiteX7" fmla="*/ 0 w 12191999"/>
                  <a:gd name="connsiteY7" fmla="*/ 1543050 h 270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2705100">
                    <a:moveTo>
                      <a:pt x="0" y="0"/>
                    </a:moveTo>
                    <a:lnTo>
                      <a:pt x="1104899" y="0"/>
                    </a:lnTo>
                    <a:lnTo>
                      <a:pt x="1104899" y="1422400"/>
                    </a:lnTo>
                    <a:lnTo>
                      <a:pt x="12191999" y="1422400"/>
                    </a:lnTo>
                    <a:lnTo>
                      <a:pt x="12191999" y="2705100"/>
                    </a:lnTo>
                    <a:lnTo>
                      <a:pt x="1" y="2705100"/>
                    </a:lnTo>
                    <a:lnTo>
                      <a:pt x="1" y="1543050"/>
                    </a:lnTo>
                    <a:lnTo>
                      <a:pt x="0" y="154305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6B1C6E9-C7C0-445A-8911-23E57FA33B25}"/>
                  </a:ext>
                </a:extLst>
              </p:cNvPr>
              <p:cNvSpPr/>
              <p:nvPr/>
            </p:nvSpPr>
            <p:spPr>
              <a:xfrm>
                <a:off x="219561" y="6047363"/>
                <a:ext cx="636053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© STMicroelectronics - All rights reserved.</a:t>
                </a:r>
                <a:b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</a:br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The STMicroelectronics corporate logo is a registered trademark of the STMicroelectronics </a:t>
                </a:r>
                <a:b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</a:br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group of companies. All other names are the property of their respective owners</a:t>
                </a:r>
                <a:r>
                  <a:rPr lang="en-US" sz="1200" dirty="0">
                    <a:solidFill>
                      <a:srgbClr val="00234B"/>
                    </a:solidFill>
                  </a:rPr>
                  <a:t>.</a:t>
                </a:r>
              </a:p>
            </p:txBody>
          </p:sp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B3C9C090-4752-447B-8BD0-B051865723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011FD0E-B8FA-4370-8190-CB141A1A792B}"/>
              </a:ext>
            </a:extLst>
          </p:cNvPr>
          <p:cNvSpPr/>
          <p:nvPr userDrawn="1"/>
        </p:nvSpPr>
        <p:spPr>
          <a:xfrm>
            <a:off x="3686654" y="2228671"/>
            <a:ext cx="48186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7200" b="1" dirty="0">
                <a:solidFill>
                  <a:srgbClr val="FFFFF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6033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  <a:prstGeom prst="rect">
            <a:avLst/>
          </a:prstGeom>
        </p:spPr>
        <p:txBody>
          <a:bodyPr vert="horz" lIns="91440" tIns="45720" rIns="90000" bIns="45720" rtlCol="0" anchor="ctr">
            <a:noAutofit/>
          </a:bodyPr>
          <a:lstStyle/>
          <a:p>
            <a:pPr lvl="0" algn="r"/>
            <a:r>
              <a:rPr lang="en-US" dirty="0"/>
              <a:t>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038" y="1484313"/>
            <a:ext cx="11591925" cy="4608512"/>
          </a:xfrm>
          <a:prstGeom prst="rect">
            <a:avLst/>
          </a:prstGeom>
        </p:spPr>
        <p:txBody>
          <a:bodyPr vert="horz" lIns="91440" tIns="45720" rIns="90000" bIns="45720" rtlCol="0">
            <a:noAutofit/>
          </a:bodyPr>
          <a:lstStyle/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70600" y="6330968"/>
            <a:ext cx="5483314" cy="292554"/>
          </a:xfrm>
          <a:prstGeom prst="rect">
            <a:avLst/>
          </a:prstGeom>
        </p:spPr>
        <p:txBody>
          <a:bodyPr vert="horz" lIns="90000" tIns="45720" rIns="90000" bIns="45720" rtlCol="0" anchor="b"/>
          <a:lstStyle>
            <a:lvl1pPr algn="r">
              <a:defRPr lang="en-US" sz="1100" b="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0261" y="6330968"/>
            <a:ext cx="411004" cy="292554"/>
          </a:xfrm>
          <a:prstGeom prst="rect">
            <a:avLst/>
          </a:prstGeom>
        </p:spPr>
        <p:txBody>
          <a:bodyPr vert="horz" lIns="0" tIns="46800" rIns="0" bIns="46800" rtlCol="0" anchor="b"/>
          <a:lstStyle>
            <a:lvl1pPr algn="r">
              <a:defRPr lang="en-US" sz="1100" b="0" smtClean="0">
                <a:solidFill>
                  <a:schemeClr val="tx2"/>
                </a:solidFill>
              </a:defRPr>
            </a:lvl1pPr>
          </a:lstStyle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57517" y="6330968"/>
            <a:ext cx="1184909" cy="2925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 b="0">
                <a:solidFill>
                  <a:schemeClr val="tx2"/>
                </a:solidFill>
              </a:defRPr>
            </a:lvl1pPr>
          </a:lstStyle>
          <a:p>
            <a:fld id="{13509005-76E8-4DAB-AA06-FF9ED89EB2B0}" type="datetime1">
              <a:rPr lang="fr-FR" smtClean="0"/>
              <a:t>30/08/2022</a:t>
            </a:fld>
            <a:endParaRPr lang="fr-FR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DE2817A-3634-41C4-BE77-0740C5A7811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1556" y="6094699"/>
            <a:ext cx="990025" cy="7632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7CD4E90-0AD7-41F7-BEF4-B339EC998E49}"/>
              </a:ext>
            </a:extLst>
          </p:cNvPr>
          <p:cNvSpPr/>
          <p:nvPr userDrawn="1"/>
        </p:nvSpPr>
        <p:spPr>
          <a:xfrm>
            <a:off x="12004894" y="0"/>
            <a:ext cx="187105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0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67" r:id="rId3"/>
    <p:sldLayoutId id="2147483664" r:id="rId4"/>
    <p:sldLayoutId id="2147483668" r:id="rId5"/>
    <p:sldLayoutId id="2147483669" r:id="rId6"/>
    <p:sldLayoutId id="2147483670" r:id="rId7"/>
    <p:sldLayoutId id="2147483675" r:id="rId8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3600" b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38" indent="-261938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67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305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26828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en-US" sz="1600" kern="1200" smtClean="0">
          <a:solidFill>
            <a:schemeClr val="tx2"/>
          </a:solidFill>
          <a:latin typeface="+mn-lt"/>
          <a:ea typeface="+mn-ea"/>
          <a:cs typeface="+mn-cs"/>
        </a:defRPr>
      </a:lvl4pPr>
      <a:lvl5pPr marL="1160463" indent="-26193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en-US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>
          <p15:clr>
            <a:srgbClr val="F26B43"/>
          </p15:clr>
        </p15:guide>
        <p15:guide id="2" pos="7491">
          <p15:clr>
            <a:srgbClr val="F26B43"/>
          </p15:clr>
        </p15:guide>
        <p15:guide id="3" orient="horz" pos="2160">
          <p15:clr>
            <a:srgbClr val="F26B43"/>
          </p15:clr>
        </p15:guide>
        <p15:guide id="4" orient="horz" pos="935">
          <p15:clr>
            <a:srgbClr val="F26B43"/>
          </p15:clr>
        </p15:guide>
        <p15:guide id="5" orient="horz" pos="3838">
          <p15:clr>
            <a:srgbClr val="F26B43"/>
          </p15:clr>
        </p15:guide>
        <p15:guide id="6" orient="horz" pos="822">
          <p15:clr>
            <a:srgbClr val="F26B43"/>
          </p15:clr>
        </p15:guide>
        <p15:guide id="7" pos="3840">
          <p15:clr>
            <a:srgbClr val="F26B43"/>
          </p15:clr>
        </p15:guide>
        <p15:guide id="8" orient="horz" pos="131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FB49D3ED-12A5-44AC-B654-9458A5FBEC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RF5L08600CB4</a:t>
            </a:r>
            <a:br>
              <a:rPr lang="en-US" dirty="0"/>
            </a:br>
            <a:r>
              <a:rPr lang="en-US" dirty="0"/>
              <a:t>Model information</a:t>
            </a:r>
            <a:br>
              <a:rPr lang="en-US" dirty="0"/>
            </a:br>
            <a:r>
              <a:rPr lang="en-US" sz="2000" dirty="0"/>
              <a:t>Keysight Advanced Design System Model</a:t>
            </a:r>
            <a:br>
              <a:rPr lang="en-US" sz="2000" dirty="0"/>
            </a:br>
            <a:r>
              <a:rPr lang="en-US" sz="2000" dirty="0"/>
              <a:t>Generic Netlist Model</a:t>
            </a:r>
            <a:endParaRPr lang="en-US" sz="2000" b="0" dirty="0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12613E07-DCF2-4461-AFF5-7A705127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 Model  Simulation</a:t>
            </a:r>
          </a:p>
          <a:p>
            <a:r>
              <a:rPr lang="en-US" dirty="0"/>
              <a:t>STMicroelectronics</a:t>
            </a:r>
          </a:p>
          <a:p>
            <a:r>
              <a:rPr lang="en-US" dirty="0"/>
              <a:t>August 30,  2022</a:t>
            </a:r>
          </a:p>
        </p:txBody>
      </p:sp>
    </p:spTree>
    <p:extLst>
      <p:ext uri="{BB962C8B-B14F-4D97-AF65-F5344CB8AC3E}">
        <p14:creationId xmlns:p14="http://schemas.microsoft.com/office/powerpoint/2010/main" val="19398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 inside compressed model folder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8A826A-19EA-9964-C330-EBBD70630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218" y="2128542"/>
            <a:ext cx="3783425" cy="236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51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configuration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90EEE9-FAFE-F33B-1F2A-5A6551079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455" y="1179620"/>
            <a:ext cx="3752850" cy="4838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933ABF-8B21-CC68-2BB7-D45DAFE12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485" y="763905"/>
            <a:ext cx="5467350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293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</p:spPr>
        <p:txBody>
          <a:bodyPr anchor="ctr">
            <a:normAutofit/>
          </a:bodyPr>
          <a:lstStyle/>
          <a:p>
            <a:r>
              <a:rPr lang="en-US" dirty="0"/>
              <a:t>Generic netlist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A2D777C4-99C0-4DCD-A85D-7C88E14BC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0261" y="6330968"/>
            <a:ext cx="411004" cy="292554"/>
          </a:xfrm>
        </p:spPr>
        <p:txBody>
          <a:bodyPr/>
          <a:lstStyle/>
          <a:p>
            <a:pPr>
              <a:spcAft>
                <a:spcPts val="600"/>
              </a:spcAft>
            </a:pPr>
            <a:fld id="{62A42E78-4FE3-4E16-9FB9-64A349BFE3FC}" type="slidenum">
              <a:rPr lang="fr-FR" smtClean="0"/>
              <a:pPr>
                <a:spcAft>
                  <a:spcPts val="600"/>
                </a:spcAft>
              </a:pPr>
              <a:t>4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0FF2B-450D-4B01-8EDE-1ABD6EE43DC2}"/>
              </a:ext>
            </a:extLst>
          </p:cNvPr>
          <p:cNvSpPr txBox="1"/>
          <p:nvPr/>
        </p:nvSpPr>
        <p:spPr>
          <a:xfrm>
            <a:off x="7262037" y="1232622"/>
            <a:ext cx="43482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Comments: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Minr</a:t>
            </a:r>
            <a:r>
              <a:rPr lang="en-US" dirty="0"/>
              <a:t> of the MOS Model may need to be assigned a value of 0.01ohm. </a:t>
            </a:r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Each side of the device is made of two netlists </a:t>
            </a:r>
            <a:r>
              <a:rPr lang="en-US"/>
              <a:t>in parallel.</a:t>
            </a: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Click on the blue object to see the netlist file content. 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C38FC69-C300-E991-1E3C-29EC6DED27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057275"/>
              </p:ext>
            </p:extLst>
          </p:nvPr>
        </p:nvGraphicFramePr>
        <p:xfrm>
          <a:off x="9507056" y="3479800"/>
          <a:ext cx="852487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2" imgW="851760" imgH="394560" progId="Package">
                  <p:embed/>
                </p:oleObj>
              </mc:Choice>
              <mc:Fallback>
                <p:oleObj name="Packager Shell Object" showAsIcon="1" r:id="rId2" imgW="851760" imgH="394560" progId="Packag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C38FC69-C300-E991-1E3C-29EC6DED27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507056" y="3479800"/>
                        <a:ext cx="852487" cy="395287"/>
                      </a:xfrm>
                      <a:prstGeom prst="rect">
                        <a:avLst/>
                      </a:prstGeom>
                      <a:gradFill>
                        <a:gsLst>
                          <a:gs pos="0">
                            <a:schemeClr val="accent1">
                              <a:lumMod val="5000"/>
                              <a:lumOff val="95000"/>
                            </a:schemeClr>
                          </a:gs>
                          <a:gs pos="74000">
                            <a:schemeClr val="accent1">
                              <a:lumMod val="45000"/>
                              <a:lumOff val="55000"/>
                            </a:schemeClr>
                          </a:gs>
                          <a:gs pos="83000">
                            <a:schemeClr val="accent1">
                              <a:lumMod val="45000"/>
                              <a:lumOff val="55000"/>
                            </a:schemeClr>
                          </a:gs>
                          <a:gs pos="100000">
                            <a:schemeClr val="accent1">
                              <a:lumMod val="30000"/>
                              <a:lumOff val="70000"/>
                            </a:schemeClr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2FEB7BA-6AC0-B946-67E1-1A323066B9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550" y="908718"/>
            <a:ext cx="6249670" cy="504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999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DC simulations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5</a:t>
            </a:fld>
            <a:endParaRPr lang="fr-FR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EDD1FE-021C-5317-96AF-93A2BBE3484F}"/>
              </a:ext>
            </a:extLst>
          </p:cNvPr>
          <p:cNvGrpSpPr/>
          <p:nvPr/>
        </p:nvGrpSpPr>
        <p:grpSpPr>
          <a:xfrm>
            <a:off x="7117237" y="5482664"/>
            <a:ext cx="4242062" cy="646331"/>
            <a:chOff x="7117237" y="5482664"/>
            <a:chExt cx="4242062" cy="64633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BAA9C4A-7E98-4E9D-7186-1A3B206D08B3}"/>
                </a:ext>
              </a:extLst>
            </p:cNvPr>
            <p:cNvCxnSpPr/>
            <p:nvPr/>
          </p:nvCxnSpPr>
          <p:spPr>
            <a:xfrm>
              <a:off x="7117237" y="5676508"/>
              <a:ext cx="716437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24A52E0-C003-9610-1EB7-B6EC92A0DCA4}"/>
                </a:ext>
              </a:extLst>
            </p:cNvPr>
            <p:cNvSpPr txBox="1"/>
            <p:nvPr/>
          </p:nvSpPr>
          <p:spPr>
            <a:xfrm>
              <a:off x="8050491" y="5482664"/>
              <a:ext cx="33088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dirty="0"/>
                <a:t>Whole Device Single ended</a:t>
              </a:r>
            </a:p>
            <a:p>
              <a:pPr algn="l"/>
              <a:endParaRPr lang="en-US" dirty="0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E52E190-7015-0BFE-09D9-91B5C9B7F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120" y="1952955"/>
            <a:ext cx="9121760" cy="297195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E1E86E9-9F07-8948-9A20-F9D01A671478}"/>
              </a:ext>
            </a:extLst>
          </p:cNvPr>
          <p:cNvGrpSpPr/>
          <p:nvPr/>
        </p:nvGrpSpPr>
        <p:grpSpPr>
          <a:xfrm>
            <a:off x="2573517" y="5546235"/>
            <a:ext cx="3828854" cy="646331"/>
            <a:chOff x="2432115" y="5499353"/>
            <a:chExt cx="3828854" cy="64633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2FD8725-37EF-791D-76A6-0DD6BCF9772E}"/>
                </a:ext>
              </a:extLst>
            </p:cNvPr>
            <p:cNvCxnSpPr/>
            <p:nvPr/>
          </p:nvCxnSpPr>
          <p:spPr>
            <a:xfrm>
              <a:off x="2432115" y="5676508"/>
              <a:ext cx="716437" cy="0"/>
            </a:xfrm>
            <a:prstGeom prst="line">
              <a:avLst/>
            </a:prstGeom>
            <a:ln w="571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E90334E-1A35-1806-2230-BE54E9D1AF17}"/>
                </a:ext>
              </a:extLst>
            </p:cNvPr>
            <p:cNvSpPr txBox="1"/>
            <p:nvPr/>
          </p:nvSpPr>
          <p:spPr>
            <a:xfrm>
              <a:off x="3423501" y="5499353"/>
              <a:ext cx="2837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dirty="0"/>
                <a:t>Half Device</a:t>
              </a:r>
            </a:p>
            <a:p>
              <a:pPr algn="l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0900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A6BE3-63A0-4F68-BAFC-3F77292E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RF5L08600CB4 @860MHZ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0E003-4D0C-459F-9D52-DB82BF17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6C2BAB-542A-8E6E-C231-D3D35F071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2" y="1304924"/>
            <a:ext cx="6761040" cy="43923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FDD2DC-ED96-50E3-64F4-E4A1E2184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1079" y="1045908"/>
            <a:ext cx="2668114" cy="34726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B3B17D-86C3-F0CD-A2BF-5BD7EC8E8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885" y="4056898"/>
            <a:ext cx="4564380" cy="120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80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A6BE3-63A0-4F68-BAFC-3F77292E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RF5L08600CB4 @650MHZ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0E003-4D0C-459F-9D52-DB82BF17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D3D370-207D-CCC1-7CC6-1AE31BBB4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7" y="1304924"/>
            <a:ext cx="6900510" cy="44718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97C475-7D62-5765-DB6F-49DCDA9C6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707" y="960459"/>
            <a:ext cx="2670279" cy="3468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16D25A-C4B5-303D-3A90-0710E724CD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0483" y="4160648"/>
            <a:ext cx="4221480" cy="122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53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4F05D-254D-869C-609B-0175BB79B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RF5L08600CB4 @430-470MHZ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9216A1-3BA7-1730-3B20-E1C2C108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E09B6D-B9BE-0A6A-6234-64C6C8E6E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310" y="4257860"/>
            <a:ext cx="2032098" cy="22796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BB3D3F-B41C-E97F-224E-307005D38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593" y="4584916"/>
            <a:ext cx="4374744" cy="16255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0A2767-87F8-9654-40F2-195BBCC211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1361" y="1304924"/>
            <a:ext cx="4480634" cy="28377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500138-0A1E-18CB-B16A-48C41478BF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0594" y="1304924"/>
            <a:ext cx="4374743" cy="278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237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60144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PPVER" val="ᝇᝂᝄ"/>
  <p:tag name="RANDOM" val="20"/>
  <p:tag name="CLINAME" val="ᝩគ᝗ក᝵ជជ᝽᝺᝽᝹᝸!ᝧᝨ᜴᝗ឃគ᝺᝽᝸᝹គឈ᝽᝵ក!ᝩគ᝗ក᝵ជជ᝽᝺᝽᝹᝸!ᝩគ᝗ក᝵ជជ᝽᝺᝽᝹᝸!ᝩគ᝗ក᝵ជជ᝽᝺᝽᝹᝸"/>
  <p:tag name="DATETIME" val="ᝅᝃᝅᝈᝃᝆᝄᝆᝄ᜴᜴ᝅᝈᝎᝅᝋ᜴᜼᝛ᝡᝨ᜿ᝅᝎᝄ᜽!ᝅᝃᝆᝄᝃᝆᝄᝆᝄ᜴᜴ᝅᝊᝎᝇᝄ᜴᜼᝛ᝡᝨ᜿ᝅᝎᝄ᜽!ᝅᝃᝆᝄᝃᝆᝄᝆᝄ᜴᜴ᝅᝊᝎᝇᝇ᜴᜼᝛ᝡᝨ᜿ᝅᝎᝄ᜽!ᝆᝃᝆᝆᝃᝆᝄᝆᝆ᜴᜴ᝅᝄᝎᝉᝆ᜴᜼᝛ᝡᝨᝁᝉᝎᝄ᜽!ᝆᝃᝆᝆᝃᝆᝄᝆᝆ᜴᜴ᝅᝄᝎᝉᝆ᜴᜼᝛ᝡᝨᝁᝉᝎᝄ᜽"/>
  <p:tag name="DONEBY" val="ᝧᝨᝰឈ᝵ញ᝺ឃញឆដ!ᝧᝨᝰឈ᝵ញ᝺ឃញឆដ!ᝧᝨᝰឈ᝵ញ᝺ឃញឆដ!ᝯᝩគ᝗ក᝵ជជ᝽᝺᝽᝹᝸᝱᜴ᝒ᜴᝕᝝ᝤ᜴᝼᝵គ᝸ឃដ᝹ឆ!ᝯᝩគ᝗ក᝵ជជ᝽᝺᝽᝹᝸᝱᜴ᝒ᜴᝕᝝ᝤ᜴᝼᝵គ᝸ឃដ᝹ឆ"/>
  <p:tag name="IPADDRESS" val="᝛ᝢ᝖᝗ᝫᝠᝅᝍᝈᝄ!᝛ᝢ᝖᝗ᝫᝠᝅᝍᝈᝄ!᝛ᝢ᝖᝗ᝫᝠᝅᝍᝈᝄ!ᝡᝪ᝭᝗ᝫᝠᝌᝍᝉᝆ!ᝡᝪ᝭᝗ᝫᝠᝌᝍᝉᝆ"/>
  <p:tag name="CHECKSUM" val="ᝈᝇᝆᝆ!ᝈᝉᝇᝋ!ᝈᝇᝅᝍ!ᝉᝌᝈᝊ!ᝉᝌᝈᝊ"/>
</p:tagLst>
</file>

<file path=ppt/theme/theme1.xml><?xml version="1.0" encoding="utf-8"?>
<a:theme xmlns:a="http://schemas.openxmlformats.org/drawingml/2006/main" name="ST PowerPoint Template 16x9">
  <a:themeElements>
    <a:clrScheme name="STMicroelectronics 2020">
      <a:dk1>
        <a:srgbClr val="03234B"/>
      </a:dk1>
      <a:lt1>
        <a:srgbClr val="FFFFFF"/>
      </a:lt1>
      <a:dk2>
        <a:srgbClr val="464650"/>
      </a:dk2>
      <a:lt2>
        <a:srgbClr val="E8E8E9"/>
      </a:lt2>
      <a:accent1>
        <a:srgbClr val="03234B"/>
      </a:accent1>
      <a:accent2>
        <a:srgbClr val="E6007E"/>
      </a:accent2>
      <a:accent3>
        <a:srgbClr val="3CB4E6"/>
      </a:accent3>
      <a:accent4>
        <a:srgbClr val="FFD200"/>
      </a:accent4>
      <a:accent5>
        <a:srgbClr val="49B170"/>
      </a:accent5>
      <a:accent6>
        <a:srgbClr val="8C0078"/>
      </a:accent6>
      <a:hlink>
        <a:srgbClr val="03234B"/>
      </a:hlink>
      <a:folHlink>
        <a:srgbClr val="03234B"/>
      </a:folHlink>
    </a:clrScheme>
    <a:fontScheme name="ST BRAND 201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T_Template_16-9.potx  -  Read-Only" id="{1B66ED52-3DE5-4AA8-BD99-636D0295A4DE}" vid="{7B10E4F7-5FE8-4D2E-8970-2F999F2AB4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5CB3A736357C4C861E9794AF5A2941" ma:contentTypeVersion="9" ma:contentTypeDescription="Create a new document." ma:contentTypeScope="" ma:versionID="23e536ffa59c5dc0c1c40eb428b75cac">
  <xsd:schema xmlns:xsd="http://www.w3.org/2001/XMLSchema" xmlns:xs="http://www.w3.org/2001/XMLSchema" xmlns:p="http://schemas.microsoft.com/office/2006/metadata/properties" xmlns:ns3="7a19d6ba-e4e0-492c-a7ec-970d915843ee" targetNamespace="http://schemas.microsoft.com/office/2006/metadata/properties" ma:root="true" ma:fieldsID="1ba1a48b4405647faba401f7bf18af92" ns3:_="">
    <xsd:import namespace="7a19d6ba-e4e0-492c-a7ec-970d915843e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19d6ba-e4e0-492c-a7ec-970d915843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EB4F6CA-7026-4D33-8231-3B5C02A6B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19d6ba-e4e0-492c-a7ec-970d915843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F96EF55-315B-4492-B764-01F013E488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5860E1-69D5-4E74-884D-9FA623A0A3A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a19d6ba-e4e0-492c-a7ec-970d915843ee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99</Words>
  <Application>Microsoft Office PowerPoint</Application>
  <PresentationFormat>Widescreen</PresentationFormat>
  <Paragraphs>26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ST PowerPoint Template 16x9</vt:lpstr>
      <vt:lpstr>Packager Shell Object</vt:lpstr>
      <vt:lpstr>RF5L08600CB4 Model information Keysight Advanced Design System Model Generic Netlist Model</vt:lpstr>
      <vt:lpstr>Files inside compressed model folder</vt:lpstr>
      <vt:lpstr>Model configuration </vt:lpstr>
      <vt:lpstr>Generic netlist</vt:lpstr>
      <vt:lpstr>Example DC simulations</vt:lpstr>
      <vt:lpstr>RF5L08600CB4 @860MHZ </vt:lpstr>
      <vt:lpstr>RF5L08600CB4 @650MHZ </vt:lpstr>
      <vt:lpstr>RF5L08600CB4 @430-470MHZ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ST05250_REV1_0 Model information Keysight Advanced Design System Model Generic Netlist Model</dc:title>
  <dc:creator>AMANA</dc:creator>
  <cp:lastModifiedBy>Youssef AMANA</cp:lastModifiedBy>
  <cp:revision>44</cp:revision>
  <dcterms:created xsi:type="dcterms:W3CDTF">2020-08-06T19:15:48Z</dcterms:created>
  <dcterms:modified xsi:type="dcterms:W3CDTF">2022-08-31T02:29:34Z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f8c7287-838c-46dd-b281-b1140229e67a_Enabled">
    <vt:lpwstr>true</vt:lpwstr>
  </property>
  <property fmtid="{D5CDD505-2E9C-101B-9397-08002B2CF9AE}" pid="3" name="MSIP_Label_cf8c7287-838c-46dd-b281-b1140229e67a_SetDate">
    <vt:lpwstr>2022-02-22T16:18:19Z</vt:lpwstr>
  </property>
  <property fmtid="{D5CDD505-2E9C-101B-9397-08002B2CF9AE}" pid="4" name="MSIP_Label_cf8c7287-838c-46dd-b281-b1140229e67a_Method">
    <vt:lpwstr>Privileged</vt:lpwstr>
  </property>
  <property fmtid="{D5CDD505-2E9C-101B-9397-08002B2CF9AE}" pid="5" name="MSIP_Label_cf8c7287-838c-46dd-b281-b1140229e67a_Name">
    <vt:lpwstr>cf8c7287-838c-46dd-b281-b1140229e67a</vt:lpwstr>
  </property>
  <property fmtid="{D5CDD505-2E9C-101B-9397-08002B2CF9AE}" pid="6" name="MSIP_Label_cf8c7287-838c-46dd-b281-b1140229e67a_SiteId">
    <vt:lpwstr>75e027c9-20d5-47d5-b82f-77d7cd041e8f</vt:lpwstr>
  </property>
  <property fmtid="{D5CDD505-2E9C-101B-9397-08002B2CF9AE}" pid="7" name="MSIP_Label_cf8c7287-838c-46dd-b281-b1140229e67a_ActionId">
    <vt:lpwstr>50cb02e9-07a6-4825-adbf-46ec1b7936ba</vt:lpwstr>
  </property>
  <property fmtid="{D5CDD505-2E9C-101B-9397-08002B2CF9AE}" pid="8" name="MSIP_Label_cf8c7287-838c-46dd-b281-b1140229e67a_ContentBits">
    <vt:lpwstr>0</vt:lpwstr>
  </property>
</Properties>
</file>