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13"/>
  </p:notesMasterIdLst>
  <p:handoutMasterIdLst>
    <p:handoutMasterId r:id="rId14"/>
  </p:handoutMasterIdLst>
  <p:sldIdLst>
    <p:sldId id="262" r:id="rId5"/>
    <p:sldId id="269" r:id="rId6"/>
    <p:sldId id="270" r:id="rId7"/>
    <p:sldId id="271" r:id="rId8"/>
    <p:sldId id="272" r:id="rId9"/>
    <p:sldId id="274" r:id="rId10"/>
    <p:sldId id="277" r:id="rId11"/>
    <p:sldId id="268" r:id="rId12"/>
  </p:sldIdLst>
  <p:sldSz cx="12192000" cy="6858000"/>
  <p:notesSz cx="6858000" cy="9144000"/>
  <p:custDataLst>
    <p:tags r:id="rId1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3" orient="horz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234B"/>
    <a:srgbClr val="F3F3F4"/>
    <a:srgbClr val="E8E8E9"/>
    <a:srgbClr val="F9BFDF"/>
    <a:srgbClr val="F27FBE"/>
    <a:srgbClr val="EC409E"/>
    <a:srgbClr val="E6007E"/>
    <a:srgbClr val="A2A2A7"/>
    <a:srgbClr val="464650"/>
    <a:srgbClr val="ADC2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115" autoAdjust="0"/>
    <p:restoredTop sz="94660"/>
  </p:normalViewPr>
  <p:slideViewPr>
    <p:cSldViewPr snapToGrid="0" showGuides="1">
      <p:cViewPr varScale="1">
        <p:scale>
          <a:sx n="78" d="100"/>
          <a:sy n="78" d="100"/>
        </p:scale>
        <p:origin x="643" y="58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0" d="100"/>
          <a:sy n="80" d="100"/>
        </p:scale>
        <p:origin x="3918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gs" Target="tags/tag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Youssef AMANA" userId="e76abae9-4bbd-4216-849a-e7488346ca96" providerId="ADAL" clId="{21E2AC78-A291-4AB6-921C-EE5D7E2A5138}"/>
    <pc:docChg chg="undo redo custSel addSld delSld modSld">
      <pc:chgData name="Youssef AMANA" userId="e76abae9-4bbd-4216-849a-e7488346ca96" providerId="ADAL" clId="{21E2AC78-A291-4AB6-921C-EE5D7E2A5138}" dt="2022-08-14T22:33:24.835" v="569" actId="1076"/>
      <pc:docMkLst>
        <pc:docMk/>
      </pc:docMkLst>
      <pc:sldChg chg="modSp mod">
        <pc:chgData name="Youssef AMANA" userId="e76abae9-4bbd-4216-849a-e7488346ca96" providerId="ADAL" clId="{21E2AC78-A291-4AB6-921C-EE5D7E2A5138}" dt="2022-08-14T15:11:12.784" v="416" actId="20577"/>
        <pc:sldMkLst>
          <pc:docMk/>
          <pc:sldMk cId="193982230" sldId="262"/>
        </pc:sldMkLst>
        <pc:spChg chg="mod">
          <ac:chgData name="Youssef AMANA" userId="e76abae9-4bbd-4216-849a-e7488346ca96" providerId="ADAL" clId="{21E2AC78-A291-4AB6-921C-EE5D7E2A5138}" dt="2022-08-10T19:15:19.943" v="12" actId="20577"/>
          <ac:spMkLst>
            <pc:docMk/>
            <pc:sldMk cId="193982230" sldId="262"/>
            <ac:spMk id="15" creationId="{FB49D3ED-12A5-44AC-B654-9458A5FBEC88}"/>
          </ac:spMkLst>
        </pc:spChg>
        <pc:spChg chg="mod">
          <ac:chgData name="Youssef AMANA" userId="e76abae9-4bbd-4216-849a-e7488346ca96" providerId="ADAL" clId="{21E2AC78-A291-4AB6-921C-EE5D7E2A5138}" dt="2022-08-14T15:11:12.784" v="416" actId="20577"/>
          <ac:spMkLst>
            <pc:docMk/>
            <pc:sldMk cId="193982230" sldId="262"/>
            <ac:spMk id="16" creationId="{12613E07-DCF2-4461-AFF5-7A705127F66B}"/>
          </ac:spMkLst>
        </pc:spChg>
      </pc:sldChg>
      <pc:sldChg chg="addSp delSp modSp mod">
        <pc:chgData name="Youssef AMANA" userId="e76abae9-4bbd-4216-849a-e7488346ca96" providerId="ADAL" clId="{21E2AC78-A291-4AB6-921C-EE5D7E2A5138}" dt="2022-08-14T22:33:24.835" v="569" actId="1076"/>
        <pc:sldMkLst>
          <pc:docMk/>
          <pc:sldMk cId="3162519507" sldId="269"/>
        </pc:sldMkLst>
        <pc:picChg chg="del">
          <ac:chgData name="Youssef AMANA" userId="e76abae9-4bbd-4216-849a-e7488346ca96" providerId="ADAL" clId="{21E2AC78-A291-4AB6-921C-EE5D7E2A5138}" dt="2022-08-14T22:31:20.902" v="566" actId="478"/>
          <ac:picMkLst>
            <pc:docMk/>
            <pc:sldMk cId="3162519507" sldId="269"/>
            <ac:picMk id="3" creationId="{EF81699C-16C7-4067-B7BA-BADAD7A4E6E0}"/>
          </ac:picMkLst>
        </pc:picChg>
        <pc:picChg chg="add mod">
          <ac:chgData name="Youssef AMANA" userId="e76abae9-4bbd-4216-849a-e7488346ca96" providerId="ADAL" clId="{21E2AC78-A291-4AB6-921C-EE5D7E2A5138}" dt="2022-08-14T22:33:24.835" v="569" actId="1076"/>
          <ac:picMkLst>
            <pc:docMk/>
            <pc:sldMk cId="3162519507" sldId="269"/>
            <ac:picMk id="4" creationId="{708A826A-19EA-9964-C330-EBBD7063066C}"/>
          </ac:picMkLst>
        </pc:picChg>
      </pc:sldChg>
      <pc:sldChg chg="addSp delSp modSp mod">
        <pc:chgData name="Youssef AMANA" userId="e76abae9-4bbd-4216-849a-e7488346ca96" providerId="ADAL" clId="{21E2AC78-A291-4AB6-921C-EE5D7E2A5138}" dt="2022-08-14T16:56:20.612" v="565" actId="1076"/>
        <pc:sldMkLst>
          <pc:docMk/>
          <pc:sldMk cId="2883293025" sldId="270"/>
        </pc:sldMkLst>
        <pc:spChg chg="mod">
          <ac:chgData name="Youssef AMANA" userId="e76abae9-4bbd-4216-849a-e7488346ca96" providerId="ADAL" clId="{21E2AC78-A291-4AB6-921C-EE5D7E2A5138}" dt="2022-08-11T15:53:25.527" v="405" actId="6549"/>
          <ac:spMkLst>
            <pc:docMk/>
            <pc:sldMk cId="2883293025" sldId="270"/>
            <ac:spMk id="2" creationId="{00000000-0000-0000-0000-000000000000}"/>
          </ac:spMkLst>
        </pc:spChg>
        <pc:picChg chg="del mod">
          <ac:chgData name="Youssef AMANA" userId="e76abae9-4bbd-4216-849a-e7488346ca96" providerId="ADAL" clId="{21E2AC78-A291-4AB6-921C-EE5D7E2A5138}" dt="2022-08-11T15:43:03.551" v="361" actId="478"/>
          <ac:picMkLst>
            <pc:docMk/>
            <pc:sldMk cId="2883293025" sldId="270"/>
            <ac:picMk id="5" creationId="{D414343B-F584-459B-9151-EF166359B6A1}"/>
          </ac:picMkLst>
        </pc:picChg>
        <pc:picChg chg="add mod">
          <ac:chgData name="Youssef AMANA" userId="e76abae9-4bbd-4216-849a-e7488346ca96" providerId="ADAL" clId="{21E2AC78-A291-4AB6-921C-EE5D7E2A5138}" dt="2022-08-14T16:56:20.612" v="565" actId="1076"/>
          <ac:picMkLst>
            <pc:docMk/>
            <pc:sldMk cId="2883293025" sldId="270"/>
            <ac:picMk id="5" creationId="{F90B8F86-7333-E1B2-6E49-272DBC6F9A2E}"/>
          </ac:picMkLst>
        </pc:picChg>
        <pc:picChg chg="add del mod">
          <ac:chgData name="Youssef AMANA" userId="e76abae9-4bbd-4216-849a-e7488346ca96" providerId="ADAL" clId="{21E2AC78-A291-4AB6-921C-EE5D7E2A5138}" dt="2022-08-11T15:45:09.321" v="373" actId="478"/>
          <ac:picMkLst>
            <pc:docMk/>
            <pc:sldMk cId="2883293025" sldId="270"/>
            <ac:picMk id="6" creationId="{039C6C8C-CB1F-C143-E0B3-4D6D647A323C}"/>
          </ac:picMkLst>
        </pc:picChg>
        <pc:picChg chg="add mod">
          <ac:chgData name="Youssef AMANA" userId="e76abae9-4bbd-4216-849a-e7488346ca96" providerId="ADAL" clId="{21E2AC78-A291-4AB6-921C-EE5D7E2A5138}" dt="2022-08-14T16:56:16.235" v="564" actId="1076"/>
          <ac:picMkLst>
            <pc:docMk/>
            <pc:sldMk cId="2883293025" sldId="270"/>
            <ac:picMk id="7" creationId="{5E1EC93D-5727-486A-BA0C-914CD0E60AEB}"/>
          </ac:picMkLst>
        </pc:picChg>
        <pc:picChg chg="add del mod">
          <ac:chgData name="Youssef AMANA" userId="e76abae9-4bbd-4216-849a-e7488346ca96" providerId="ADAL" clId="{21E2AC78-A291-4AB6-921C-EE5D7E2A5138}" dt="2022-08-14T16:55:06.869" v="559" actId="478"/>
          <ac:picMkLst>
            <pc:docMk/>
            <pc:sldMk cId="2883293025" sldId="270"/>
            <ac:picMk id="8" creationId="{BBD5A596-C8CD-6E8C-75E8-5E9F420B228D}"/>
          </ac:picMkLst>
        </pc:picChg>
        <pc:picChg chg="del mod">
          <ac:chgData name="Youssef AMANA" userId="e76abae9-4bbd-4216-849a-e7488346ca96" providerId="ADAL" clId="{21E2AC78-A291-4AB6-921C-EE5D7E2A5138}" dt="2022-08-11T15:42:30.914" v="356" actId="478"/>
          <ac:picMkLst>
            <pc:docMk/>
            <pc:sldMk cId="2883293025" sldId="270"/>
            <ac:picMk id="9" creationId="{9793C40A-2619-4783-AF16-B8323DF051DC}"/>
          </ac:picMkLst>
        </pc:picChg>
        <pc:picChg chg="add del mod">
          <ac:chgData name="Youssef AMANA" userId="e76abae9-4bbd-4216-849a-e7488346ca96" providerId="ADAL" clId="{21E2AC78-A291-4AB6-921C-EE5D7E2A5138}" dt="2022-08-11T15:51:34.666" v="390" actId="478"/>
          <ac:picMkLst>
            <pc:docMk/>
            <pc:sldMk cId="2883293025" sldId="270"/>
            <ac:picMk id="11" creationId="{7E889194-EA6E-E63E-0A16-D9E347028B91}"/>
          </ac:picMkLst>
        </pc:picChg>
        <pc:picChg chg="add del mod">
          <ac:chgData name="Youssef AMANA" userId="e76abae9-4bbd-4216-849a-e7488346ca96" providerId="ADAL" clId="{21E2AC78-A291-4AB6-921C-EE5D7E2A5138}" dt="2022-08-14T16:54:34.769" v="556" actId="478"/>
          <ac:picMkLst>
            <pc:docMk/>
            <pc:sldMk cId="2883293025" sldId="270"/>
            <ac:picMk id="13" creationId="{61B23228-0E5D-A692-4CB2-D1FB1748E7FD}"/>
          </ac:picMkLst>
        </pc:picChg>
      </pc:sldChg>
      <pc:sldChg chg="addSp delSp modSp mod">
        <pc:chgData name="Youssef AMANA" userId="e76abae9-4bbd-4216-849a-e7488346ca96" providerId="ADAL" clId="{21E2AC78-A291-4AB6-921C-EE5D7E2A5138}" dt="2022-08-14T16:29:58.010" v="555" actId="1076"/>
        <pc:sldMkLst>
          <pc:docMk/>
          <pc:sldMk cId="1553999482" sldId="271"/>
        </pc:sldMkLst>
        <pc:picChg chg="add del mod">
          <ac:chgData name="Youssef AMANA" userId="e76abae9-4bbd-4216-849a-e7488346ca96" providerId="ADAL" clId="{21E2AC78-A291-4AB6-921C-EE5D7E2A5138}" dt="2022-08-14T16:26:44.689" v="551" actId="478"/>
          <ac:picMkLst>
            <pc:docMk/>
            <pc:sldMk cId="1553999482" sldId="271"/>
            <ac:picMk id="5" creationId="{6408B7CE-CB37-4444-845A-D65332757794}"/>
          </ac:picMkLst>
        </pc:picChg>
        <pc:picChg chg="add mod">
          <ac:chgData name="Youssef AMANA" userId="e76abae9-4bbd-4216-849a-e7488346ca96" providerId="ADAL" clId="{21E2AC78-A291-4AB6-921C-EE5D7E2A5138}" dt="2022-08-14T16:29:58.010" v="555" actId="1076"/>
          <ac:picMkLst>
            <pc:docMk/>
            <pc:sldMk cId="1553999482" sldId="271"/>
            <ac:picMk id="6" creationId="{5DD4F93B-2838-7AAA-3634-2A4E429FD880}"/>
          </ac:picMkLst>
        </pc:picChg>
      </pc:sldChg>
      <pc:sldChg chg="addSp delSp modSp mod">
        <pc:chgData name="Youssef AMANA" userId="e76abae9-4bbd-4216-849a-e7488346ca96" providerId="ADAL" clId="{21E2AC78-A291-4AB6-921C-EE5D7E2A5138}" dt="2022-08-10T19:47:32.799" v="61" actId="1076"/>
        <pc:sldMkLst>
          <pc:docMk/>
          <pc:sldMk cId="280900426" sldId="272"/>
        </pc:sldMkLst>
        <pc:spChg chg="mod">
          <ac:chgData name="Youssef AMANA" userId="e76abae9-4bbd-4216-849a-e7488346ca96" providerId="ADAL" clId="{21E2AC78-A291-4AB6-921C-EE5D7E2A5138}" dt="2022-08-10T19:44:31.772" v="34" actId="338"/>
          <ac:spMkLst>
            <pc:docMk/>
            <pc:sldMk cId="280900426" sldId="272"/>
            <ac:spMk id="2" creationId="{00000000-0000-0000-0000-000000000000}"/>
          </ac:spMkLst>
        </pc:spChg>
        <pc:spChg chg="mod">
          <ac:chgData name="Youssef AMANA" userId="e76abae9-4bbd-4216-849a-e7488346ca96" providerId="ADAL" clId="{21E2AC78-A291-4AB6-921C-EE5D7E2A5138}" dt="2022-08-10T19:44:31.772" v="34" actId="338"/>
          <ac:spMkLst>
            <pc:docMk/>
            <pc:sldMk cId="280900426" sldId="272"/>
            <ac:spMk id="3" creationId="{00000000-0000-0000-0000-000000000000}"/>
          </ac:spMkLst>
        </pc:spChg>
        <pc:spChg chg="mod">
          <ac:chgData name="Youssef AMANA" userId="e76abae9-4bbd-4216-849a-e7488346ca96" providerId="ADAL" clId="{21E2AC78-A291-4AB6-921C-EE5D7E2A5138}" dt="2022-08-10T19:44:40.521" v="38" actId="1076"/>
          <ac:spMkLst>
            <pc:docMk/>
            <pc:sldMk cId="280900426" sldId="272"/>
            <ac:spMk id="5" creationId="{D2058D02-3CA9-68A8-59A5-69087DAF1103}"/>
          </ac:spMkLst>
        </pc:spChg>
        <pc:spChg chg="mod">
          <ac:chgData name="Youssef AMANA" userId="e76abae9-4bbd-4216-849a-e7488346ca96" providerId="ADAL" clId="{21E2AC78-A291-4AB6-921C-EE5D7E2A5138}" dt="2022-08-10T19:44:40.521" v="38" actId="1076"/>
          <ac:spMkLst>
            <pc:docMk/>
            <pc:sldMk cId="280900426" sldId="272"/>
            <ac:spMk id="6" creationId="{FE6F190A-2EE8-F1A3-AC22-EB6A47E9902B}"/>
          </ac:spMkLst>
        </pc:spChg>
        <pc:spChg chg="mod">
          <ac:chgData name="Youssef AMANA" userId="e76abae9-4bbd-4216-849a-e7488346ca96" providerId="ADAL" clId="{21E2AC78-A291-4AB6-921C-EE5D7E2A5138}" dt="2022-08-10T19:44:40.521" v="38" actId="1076"/>
          <ac:spMkLst>
            <pc:docMk/>
            <pc:sldMk cId="280900426" sldId="272"/>
            <ac:spMk id="7" creationId="{90826B72-1309-79B7-F053-A1F0704829C2}"/>
          </ac:spMkLst>
        </pc:spChg>
        <pc:spChg chg="mod">
          <ac:chgData name="Youssef AMANA" userId="e76abae9-4bbd-4216-849a-e7488346ca96" providerId="ADAL" clId="{21E2AC78-A291-4AB6-921C-EE5D7E2A5138}" dt="2022-08-10T19:44:40.521" v="38" actId="1076"/>
          <ac:spMkLst>
            <pc:docMk/>
            <pc:sldMk cId="280900426" sldId="272"/>
            <ac:spMk id="9" creationId="{AACE5AB5-A1A0-EFBE-2C9E-5BD28B391EF4}"/>
          </ac:spMkLst>
        </pc:spChg>
        <pc:spChg chg="mod">
          <ac:chgData name="Youssef AMANA" userId="e76abae9-4bbd-4216-849a-e7488346ca96" providerId="ADAL" clId="{21E2AC78-A291-4AB6-921C-EE5D7E2A5138}" dt="2022-08-10T19:44:40.521" v="38" actId="1076"/>
          <ac:spMkLst>
            <pc:docMk/>
            <pc:sldMk cId="280900426" sldId="272"/>
            <ac:spMk id="10" creationId="{C0AAD2AD-0684-8ADF-5E75-C2D37EA76B25}"/>
          </ac:spMkLst>
        </pc:spChg>
        <pc:spChg chg="mod">
          <ac:chgData name="Youssef AMANA" userId="e76abae9-4bbd-4216-849a-e7488346ca96" providerId="ADAL" clId="{21E2AC78-A291-4AB6-921C-EE5D7E2A5138}" dt="2022-08-10T19:44:40.521" v="38" actId="1076"/>
          <ac:spMkLst>
            <pc:docMk/>
            <pc:sldMk cId="280900426" sldId="272"/>
            <ac:spMk id="11" creationId="{6D92B8BD-FF7E-36CC-1DF8-87EFBB91A581}"/>
          </ac:spMkLst>
        </pc:spChg>
        <pc:spChg chg="mod">
          <ac:chgData name="Youssef AMANA" userId="e76abae9-4bbd-4216-849a-e7488346ca96" providerId="ADAL" clId="{21E2AC78-A291-4AB6-921C-EE5D7E2A5138}" dt="2022-08-10T19:44:40.521" v="38" actId="1076"/>
          <ac:spMkLst>
            <pc:docMk/>
            <pc:sldMk cId="280900426" sldId="272"/>
            <ac:spMk id="13" creationId="{A89CC625-E318-A09D-BC11-A0880D7021F7}"/>
          </ac:spMkLst>
        </pc:spChg>
        <pc:spChg chg="mod">
          <ac:chgData name="Youssef AMANA" userId="e76abae9-4bbd-4216-849a-e7488346ca96" providerId="ADAL" clId="{21E2AC78-A291-4AB6-921C-EE5D7E2A5138}" dt="2022-08-10T19:44:40.521" v="38" actId="1076"/>
          <ac:spMkLst>
            <pc:docMk/>
            <pc:sldMk cId="280900426" sldId="272"/>
            <ac:spMk id="14" creationId="{EE4C2F41-8901-4CB9-F2D1-9154AE5C4B56}"/>
          </ac:spMkLst>
        </pc:spChg>
        <pc:spChg chg="mod">
          <ac:chgData name="Youssef AMANA" userId="e76abae9-4bbd-4216-849a-e7488346ca96" providerId="ADAL" clId="{21E2AC78-A291-4AB6-921C-EE5D7E2A5138}" dt="2022-08-10T19:44:40.521" v="38" actId="1076"/>
          <ac:spMkLst>
            <pc:docMk/>
            <pc:sldMk cId="280900426" sldId="272"/>
            <ac:spMk id="15" creationId="{620953B3-A170-D034-ABF2-B42DB33476CA}"/>
          </ac:spMkLst>
        </pc:spChg>
        <pc:spChg chg="mod">
          <ac:chgData name="Youssef AMANA" userId="e76abae9-4bbd-4216-849a-e7488346ca96" providerId="ADAL" clId="{21E2AC78-A291-4AB6-921C-EE5D7E2A5138}" dt="2022-08-10T19:44:40.521" v="38" actId="1076"/>
          <ac:spMkLst>
            <pc:docMk/>
            <pc:sldMk cId="280900426" sldId="272"/>
            <ac:spMk id="16" creationId="{1B998206-B0CC-0C07-1D85-2C37C066067E}"/>
          </ac:spMkLst>
        </pc:spChg>
        <pc:spChg chg="mod">
          <ac:chgData name="Youssef AMANA" userId="e76abae9-4bbd-4216-849a-e7488346ca96" providerId="ADAL" clId="{21E2AC78-A291-4AB6-921C-EE5D7E2A5138}" dt="2022-08-10T19:44:40.521" v="38" actId="1076"/>
          <ac:spMkLst>
            <pc:docMk/>
            <pc:sldMk cId="280900426" sldId="272"/>
            <ac:spMk id="17" creationId="{3DA65A87-EC54-64DF-4014-CA98B4F01AAD}"/>
          </ac:spMkLst>
        </pc:spChg>
        <pc:spChg chg="mod">
          <ac:chgData name="Youssef AMANA" userId="e76abae9-4bbd-4216-849a-e7488346ca96" providerId="ADAL" clId="{21E2AC78-A291-4AB6-921C-EE5D7E2A5138}" dt="2022-08-10T19:44:40.521" v="38" actId="1076"/>
          <ac:spMkLst>
            <pc:docMk/>
            <pc:sldMk cId="280900426" sldId="272"/>
            <ac:spMk id="18" creationId="{A3C07B97-806B-C7AD-A7CE-17B0DFA3034A}"/>
          </ac:spMkLst>
        </pc:spChg>
        <pc:spChg chg="mod">
          <ac:chgData name="Youssef AMANA" userId="e76abae9-4bbd-4216-849a-e7488346ca96" providerId="ADAL" clId="{21E2AC78-A291-4AB6-921C-EE5D7E2A5138}" dt="2022-08-10T19:44:40.521" v="38" actId="1076"/>
          <ac:spMkLst>
            <pc:docMk/>
            <pc:sldMk cId="280900426" sldId="272"/>
            <ac:spMk id="19" creationId="{F6D5E0C2-19CC-8BF2-C6A0-3B1DAF26B6DD}"/>
          </ac:spMkLst>
        </pc:spChg>
        <pc:spChg chg="mod">
          <ac:chgData name="Youssef AMANA" userId="e76abae9-4bbd-4216-849a-e7488346ca96" providerId="ADAL" clId="{21E2AC78-A291-4AB6-921C-EE5D7E2A5138}" dt="2022-08-10T19:44:40.521" v="38" actId="1076"/>
          <ac:spMkLst>
            <pc:docMk/>
            <pc:sldMk cId="280900426" sldId="272"/>
            <ac:spMk id="20" creationId="{FAABDA2C-16D9-3EF2-B470-C0002395A703}"/>
          </ac:spMkLst>
        </pc:spChg>
        <pc:spChg chg="mod">
          <ac:chgData name="Youssef AMANA" userId="e76abae9-4bbd-4216-849a-e7488346ca96" providerId="ADAL" clId="{21E2AC78-A291-4AB6-921C-EE5D7E2A5138}" dt="2022-08-10T19:44:40.521" v="38" actId="1076"/>
          <ac:spMkLst>
            <pc:docMk/>
            <pc:sldMk cId="280900426" sldId="272"/>
            <ac:spMk id="21" creationId="{93A7E17E-4E3E-68B8-BBBF-07FA9D977040}"/>
          </ac:spMkLst>
        </pc:spChg>
        <pc:spChg chg="mod">
          <ac:chgData name="Youssef AMANA" userId="e76abae9-4bbd-4216-849a-e7488346ca96" providerId="ADAL" clId="{21E2AC78-A291-4AB6-921C-EE5D7E2A5138}" dt="2022-08-10T19:44:40.521" v="38" actId="1076"/>
          <ac:spMkLst>
            <pc:docMk/>
            <pc:sldMk cId="280900426" sldId="272"/>
            <ac:spMk id="22" creationId="{5B5BD9E3-EBDF-365F-FE37-00FF6969C8DD}"/>
          </ac:spMkLst>
        </pc:spChg>
        <pc:spChg chg="mod">
          <ac:chgData name="Youssef AMANA" userId="e76abae9-4bbd-4216-849a-e7488346ca96" providerId="ADAL" clId="{21E2AC78-A291-4AB6-921C-EE5D7E2A5138}" dt="2022-08-10T19:44:40.521" v="38" actId="1076"/>
          <ac:spMkLst>
            <pc:docMk/>
            <pc:sldMk cId="280900426" sldId="272"/>
            <ac:spMk id="23" creationId="{C0C3C2A4-2F92-89F9-2DD8-3F9D728B46C6}"/>
          </ac:spMkLst>
        </pc:spChg>
        <pc:spChg chg="mod">
          <ac:chgData name="Youssef AMANA" userId="e76abae9-4bbd-4216-849a-e7488346ca96" providerId="ADAL" clId="{21E2AC78-A291-4AB6-921C-EE5D7E2A5138}" dt="2022-08-10T19:44:40.521" v="38" actId="1076"/>
          <ac:spMkLst>
            <pc:docMk/>
            <pc:sldMk cId="280900426" sldId="272"/>
            <ac:spMk id="24" creationId="{C18DC422-BF24-1F44-3335-3BD98F826A8F}"/>
          </ac:spMkLst>
        </pc:spChg>
        <pc:spChg chg="mod">
          <ac:chgData name="Youssef AMANA" userId="e76abae9-4bbd-4216-849a-e7488346ca96" providerId="ADAL" clId="{21E2AC78-A291-4AB6-921C-EE5D7E2A5138}" dt="2022-08-10T19:44:40.521" v="38" actId="1076"/>
          <ac:spMkLst>
            <pc:docMk/>
            <pc:sldMk cId="280900426" sldId="272"/>
            <ac:spMk id="25" creationId="{5579DAA6-C00F-6EBF-2BD2-A1A7A1D4A6C4}"/>
          </ac:spMkLst>
        </pc:spChg>
        <pc:spChg chg="mod">
          <ac:chgData name="Youssef AMANA" userId="e76abae9-4bbd-4216-849a-e7488346ca96" providerId="ADAL" clId="{21E2AC78-A291-4AB6-921C-EE5D7E2A5138}" dt="2022-08-10T19:44:40.521" v="38" actId="1076"/>
          <ac:spMkLst>
            <pc:docMk/>
            <pc:sldMk cId="280900426" sldId="272"/>
            <ac:spMk id="26" creationId="{247AF571-734F-8E29-1301-2B236FE96C67}"/>
          </ac:spMkLst>
        </pc:spChg>
        <pc:spChg chg="mod">
          <ac:chgData name="Youssef AMANA" userId="e76abae9-4bbd-4216-849a-e7488346ca96" providerId="ADAL" clId="{21E2AC78-A291-4AB6-921C-EE5D7E2A5138}" dt="2022-08-10T19:44:40.521" v="38" actId="1076"/>
          <ac:spMkLst>
            <pc:docMk/>
            <pc:sldMk cId="280900426" sldId="272"/>
            <ac:spMk id="27" creationId="{8372B251-8661-A757-B879-1644D3E66FB8}"/>
          </ac:spMkLst>
        </pc:spChg>
        <pc:spChg chg="mod">
          <ac:chgData name="Youssef AMANA" userId="e76abae9-4bbd-4216-849a-e7488346ca96" providerId="ADAL" clId="{21E2AC78-A291-4AB6-921C-EE5D7E2A5138}" dt="2022-08-10T19:44:40.521" v="38" actId="1076"/>
          <ac:spMkLst>
            <pc:docMk/>
            <pc:sldMk cId="280900426" sldId="272"/>
            <ac:spMk id="28" creationId="{2F7530EE-E3FD-025D-14EF-3A56B5C8ACB7}"/>
          </ac:spMkLst>
        </pc:spChg>
        <pc:spChg chg="mod">
          <ac:chgData name="Youssef AMANA" userId="e76abae9-4bbd-4216-849a-e7488346ca96" providerId="ADAL" clId="{21E2AC78-A291-4AB6-921C-EE5D7E2A5138}" dt="2022-08-10T19:44:40.521" v="38" actId="1076"/>
          <ac:spMkLst>
            <pc:docMk/>
            <pc:sldMk cId="280900426" sldId="272"/>
            <ac:spMk id="29" creationId="{430BD909-2205-BC1E-82CF-4C0F23F6C1F7}"/>
          </ac:spMkLst>
        </pc:spChg>
        <pc:spChg chg="mod">
          <ac:chgData name="Youssef AMANA" userId="e76abae9-4bbd-4216-849a-e7488346ca96" providerId="ADAL" clId="{21E2AC78-A291-4AB6-921C-EE5D7E2A5138}" dt="2022-08-10T19:44:40.521" v="38" actId="1076"/>
          <ac:spMkLst>
            <pc:docMk/>
            <pc:sldMk cId="280900426" sldId="272"/>
            <ac:spMk id="30" creationId="{63FCA9F4-C8CC-246C-05E7-95C123E0ADC2}"/>
          </ac:spMkLst>
        </pc:spChg>
        <pc:spChg chg="mod">
          <ac:chgData name="Youssef AMANA" userId="e76abae9-4bbd-4216-849a-e7488346ca96" providerId="ADAL" clId="{21E2AC78-A291-4AB6-921C-EE5D7E2A5138}" dt="2022-08-10T19:44:40.521" v="38" actId="1076"/>
          <ac:spMkLst>
            <pc:docMk/>
            <pc:sldMk cId="280900426" sldId="272"/>
            <ac:spMk id="31" creationId="{F0899742-830B-4B60-0007-39463AE94713}"/>
          </ac:spMkLst>
        </pc:spChg>
        <pc:spChg chg="mod">
          <ac:chgData name="Youssef AMANA" userId="e76abae9-4bbd-4216-849a-e7488346ca96" providerId="ADAL" clId="{21E2AC78-A291-4AB6-921C-EE5D7E2A5138}" dt="2022-08-10T19:44:40.521" v="38" actId="1076"/>
          <ac:spMkLst>
            <pc:docMk/>
            <pc:sldMk cId="280900426" sldId="272"/>
            <ac:spMk id="32" creationId="{FF69C20F-93A8-99EA-8932-A0C09E186798}"/>
          </ac:spMkLst>
        </pc:spChg>
        <pc:spChg chg="mod">
          <ac:chgData name="Youssef AMANA" userId="e76abae9-4bbd-4216-849a-e7488346ca96" providerId="ADAL" clId="{21E2AC78-A291-4AB6-921C-EE5D7E2A5138}" dt="2022-08-10T19:44:40.521" v="38" actId="1076"/>
          <ac:spMkLst>
            <pc:docMk/>
            <pc:sldMk cId="280900426" sldId="272"/>
            <ac:spMk id="33" creationId="{61CE9F4B-752B-0AB0-276B-90AE36E39436}"/>
          </ac:spMkLst>
        </pc:spChg>
        <pc:spChg chg="mod">
          <ac:chgData name="Youssef AMANA" userId="e76abae9-4bbd-4216-849a-e7488346ca96" providerId="ADAL" clId="{21E2AC78-A291-4AB6-921C-EE5D7E2A5138}" dt="2022-08-10T19:44:40.521" v="38" actId="1076"/>
          <ac:spMkLst>
            <pc:docMk/>
            <pc:sldMk cId="280900426" sldId="272"/>
            <ac:spMk id="34" creationId="{CC849462-C125-26F2-16B9-CF5BE8F33BF1}"/>
          </ac:spMkLst>
        </pc:spChg>
        <pc:spChg chg="mod">
          <ac:chgData name="Youssef AMANA" userId="e76abae9-4bbd-4216-849a-e7488346ca96" providerId="ADAL" clId="{21E2AC78-A291-4AB6-921C-EE5D7E2A5138}" dt="2022-08-10T19:44:40.521" v="38" actId="1076"/>
          <ac:spMkLst>
            <pc:docMk/>
            <pc:sldMk cId="280900426" sldId="272"/>
            <ac:spMk id="35" creationId="{2D3B6CAE-5980-3495-724B-4528321D65AC}"/>
          </ac:spMkLst>
        </pc:spChg>
        <pc:spChg chg="mod">
          <ac:chgData name="Youssef AMANA" userId="e76abae9-4bbd-4216-849a-e7488346ca96" providerId="ADAL" clId="{21E2AC78-A291-4AB6-921C-EE5D7E2A5138}" dt="2022-08-10T19:44:40.521" v="38" actId="1076"/>
          <ac:spMkLst>
            <pc:docMk/>
            <pc:sldMk cId="280900426" sldId="272"/>
            <ac:spMk id="36" creationId="{72C7D67A-B92C-4DB4-F6AC-3A912BE53074}"/>
          </ac:spMkLst>
        </pc:spChg>
        <pc:spChg chg="mod">
          <ac:chgData name="Youssef AMANA" userId="e76abae9-4bbd-4216-849a-e7488346ca96" providerId="ADAL" clId="{21E2AC78-A291-4AB6-921C-EE5D7E2A5138}" dt="2022-08-10T19:44:40.521" v="38" actId="1076"/>
          <ac:spMkLst>
            <pc:docMk/>
            <pc:sldMk cId="280900426" sldId="272"/>
            <ac:spMk id="37" creationId="{D2E92F04-7CDB-1750-3A25-3A0121CD4BF8}"/>
          </ac:spMkLst>
        </pc:spChg>
        <pc:spChg chg="mod">
          <ac:chgData name="Youssef AMANA" userId="e76abae9-4bbd-4216-849a-e7488346ca96" providerId="ADAL" clId="{21E2AC78-A291-4AB6-921C-EE5D7E2A5138}" dt="2022-08-10T19:44:40.521" v="38" actId="1076"/>
          <ac:spMkLst>
            <pc:docMk/>
            <pc:sldMk cId="280900426" sldId="272"/>
            <ac:spMk id="38" creationId="{012CF2FB-C5B4-59F0-8E90-591F27E2DE35}"/>
          </ac:spMkLst>
        </pc:spChg>
        <pc:spChg chg="mod">
          <ac:chgData name="Youssef AMANA" userId="e76abae9-4bbd-4216-849a-e7488346ca96" providerId="ADAL" clId="{21E2AC78-A291-4AB6-921C-EE5D7E2A5138}" dt="2022-08-10T19:44:40.521" v="38" actId="1076"/>
          <ac:spMkLst>
            <pc:docMk/>
            <pc:sldMk cId="280900426" sldId="272"/>
            <ac:spMk id="39" creationId="{D47F09C7-81CF-B1F3-45D0-0F2544E5AEEB}"/>
          </ac:spMkLst>
        </pc:spChg>
        <pc:spChg chg="mod">
          <ac:chgData name="Youssef AMANA" userId="e76abae9-4bbd-4216-849a-e7488346ca96" providerId="ADAL" clId="{21E2AC78-A291-4AB6-921C-EE5D7E2A5138}" dt="2022-08-10T19:44:40.521" v="38" actId="1076"/>
          <ac:spMkLst>
            <pc:docMk/>
            <pc:sldMk cId="280900426" sldId="272"/>
            <ac:spMk id="40" creationId="{08C65DC1-F8A6-EEA3-A20D-06866D3C5BB7}"/>
          </ac:spMkLst>
        </pc:spChg>
        <pc:spChg chg="mod">
          <ac:chgData name="Youssef AMANA" userId="e76abae9-4bbd-4216-849a-e7488346ca96" providerId="ADAL" clId="{21E2AC78-A291-4AB6-921C-EE5D7E2A5138}" dt="2022-08-10T19:44:40.521" v="38" actId="1076"/>
          <ac:spMkLst>
            <pc:docMk/>
            <pc:sldMk cId="280900426" sldId="272"/>
            <ac:spMk id="41" creationId="{DCA381CC-120A-95BE-8786-E0B594D2AECF}"/>
          </ac:spMkLst>
        </pc:spChg>
        <pc:spChg chg="mod">
          <ac:chgData name="Youssef AMANA" userId="e76abae9-4bbd-4216-849a-e7488346ca96" providerId="ADAL" clId="{21E2AC78-A291-4AB6-921C-EE5D7E2A5138}" dt="2022-08-10T19:44:40.521" v="38" actId="1076"/>
          <ac:spMkLst>
            <pc:docMk/>
            <pc:sldMk cId="280900426" sldId="272"/>
            <ac:spMk id="42" creationId="{24E269E8-9873-A30C-E313-7734575CB3EC}"/>
          </ac:spMkLst>
        </pc:spChg>
        <pc:spChg chg="mod">
          <ac:chgData name="Youssef AMANA" userId="e76abae9-4bbd-4216-849a-e7488346ca96" providerId="ADAL" clId="{21E2AC78-A291-4AB6-921C-EE5D7E2A5138}" dt="2022-08-10T19:44:40.521" v="38" actId="1076"/>
          <ac:spMkLst>
            <pc:docMk/>
            <pc:sldMk cId="280900426" sldId="272"/>
            <ac:spMk id="43" creationId="{C5DC81BD-E969-6078-BA31-1FBAF3488C2C}"/>
          </ac:spMkLst>
        </pc:spChg>
        <pc:spChg chg="mod">
          <ac:chgData name="Youssef AMANA" userId="e76abae9-4bbd-4216-849a-e7488346ca96" providerId="ADAL" clId="{21E2AC78-A291-4AB6-921C-EE5D7E2A5138}" dt="2022-08-10T19:44:40.521" v="38" actId="1076"/>
          <ac:spMkLst>
            <pc:docMk/>
            <pc:sldMk cId="280900426" sldId="272"/>
            <ac:spMk id="44" creationId="{52EDD866-C5B9-0482-A8F4-FE17D19A443F}"/>
          </ac:spMkLst>
        </pc:spChg>
        <pc:spChg chg="mod">
          <ac:chgData name="Youssef AMANA" userId="e76abae9-4bbd-4216-849a-e7488346ca96" providerId="ADAL" clId="{21E2AC78-A291-4AB6-921C-EE5D7E2A5138}" dt="2022-08-10T19:44:40.521" v="38" actId="1076"/>
          <ac:spMkLst>
            <pc:docMk/>
            <pc:sldMk cId="280900426" sldId="272"/>
            <ac:spMk id="45" creationId="{5A3320A5-BC1C-ECC6-2538-99EA4DB42AE1}"/>
          </ac:spMkLst>
        </pc:spChg>
        <pc:spChg chg="mod">
          <ac:chgData name="Youssef AMANA" userId="e76abae9-4bbd-4216-849a-e7488346ca96" providerId="ADAL" clId="{21E2AC78-A291-4AB6-921C-EE5D7E2A5138}" dt="2022-08-10T19:44:40.521" v="38" actId="1076"/>
          <ac:spMkLst>
            <pc:docMk/>
            <pc:sldMk cId="280900426" sldId="272"/>
            <ac:spMk id="46" creationId="{54979CAE-D106-3358-8A95-ED5705DCCCD4}"/>
          </ac:spMkLst>
        </pc:spChg>
        <pc:spChg chg="mod">
          <ac:chgData name="Youssef AMANA" userId="e76abae9-4bbd-4216-849a-e7488346ca96" providerId="ADAL" clId="{21E2AC78-A291-4AB6-921C-EE5D7E2A5138}" dt="2022-08-10T19:44:40.521" v="38" actId="1076"/>
          <ac:spMkLst>
            <pc:docMk/>
            <pc:sldMk cId="280900426" sldId="272"/>
            <ac:spMk id="47" creationId="{A3A16581-A18B-996F-4118-362066FD93E9}"/>
          </ac:spMkLst>
        </pc:spChg>
        <pc:spChg chg="mod">
          <ac:chgData name="Youssef AMANA" userId="e76abae9-4bbd-4216-849a-e7488346ca96" providerId="ADAL" clId="{21E2AC78-A291-4AB6-921C-EE5D7E2A5138}" dt="2022-08-10T19:44:40.521" v="38" actId="1076"/>
          <ac:spMkLst>
            <pc:docMk/>
            <pc:sldMk cId="280900426" sldId="272"/>
            <ac:spMk id="48" creationId="{C1A50F4E-E32C-E212-8AE5-922E459AE7AF}"/>
          </ac:spMkLst>
        </pc:spChg>
        <pc:spChg chg="mod">
          <ac:chgData name="Youssef AMANA" userId="e76abae9-4bbd-4216-849a-e7488346ca96" providerId="ADAL" clId="{21E2AC78-A291-4AB6-921C-EE5D7E2A5138}" dt="2022-08-10T19:44:40.521" v="38" actId="1076"/>
          <ac:spMkLst>
            <pc:docMk/>
            <pc:sldMk cId="280900426" sldId="272"/>
            <ac:spMk id="49" creationId="{6161481E-824D-5071-79DA-8EE951F2EDAE}"/>
          </ac:spMkLst>
        </pc:spChg>
        <pc:spChg chg="mod">
          <ac:chgData name="Youssef AMANA" userId="e76abae9-4bbd-4216-849a-e7488346ca96" providerId="ADAL" clId="{21E2AC78-A291-4AB6-921C-EE5D7E2A5138}" dt="2022-08-10T19:44:40.521" v="38" actId="1076"/>
          <ac:spMkLst>
            <pc:docMk/>
            <pc:sldMk cId="280900426" sldId="272"/>
            <ac:spMk id="50" creationId="{E83845A3-13D1-93A8-66B1-E425DDFD5E0F}"/>
          </ac:spMkLst>
        </pc:spChg>
        <pc:spChg chg="mod">
          <ac:chgData name="Youssef AMANA" userId="e76abae9-4bbd-4216-849a-e7488346ca96" providerId="ADAL" clId="{21E2AC78-A291-4AB6-921C-EE5D7E2A5138}" dt="2022-08-10T19:44:40.521" v="38" actId="1076"/>
          <ac:spMkLst>
            <pc:docMk/>
            <pc:sldMk cId="280900426" sldId="272"/>
            <ac:spMk id="51" creationId="{F9299857-BC60-9A16-740F-6B15902320E4}"/>
          </ac:spMkLst>
        </pc:spChg>
        <pc:spChg chg="mod">
          <ac:chgData name="Youssef AMANA" userId="e76abae9-4bbd-4216-849a-e7488346ca96" providerId="ADAL" clId="{21E2AC78-A291-4AB6-921C-EE5D7E2A5138}" dt="2022-08-10T19:44:40.521" v="38" actId="1076"/>
          <ac:spMkLst>
            <pc:docMk/>
            <pc:sldMk cId="280900426" sldId="272"/>
            <ac:spMk id="52" creationId="{8D0C6C1C-1802-F973-38EE-0CDB3433B4AC}"/>
          </ac:spMkLst>
        </pc:spChg>
        <pc:spChg chg="mod">
          <ac:chgData name="Youssef AMANA" userId="e76abae9-4bbd-4216-849a-e7488346ca96" providerId="ADAL" clId="{21E2AC78-A291-4AB6-921C-EE5D7E2A5138}" dt="2022-08-10T19:44:40.521" v="38" actId="1076"/>
          <ac:spMkLst>
            <pc:docMk/>
            <pc:sldMk cId="280900426" sldId="272"/>
            <ac:spMk id="53" creationId="{440D298E-0B65-578E-895D-1FFF48D04477}"/>
          </ac:spMkLst>
        </pc:spChg>
        <pc:spChg chg="mod">
          <ac:chgData name="Youssef AMANA" userId="e76abae9-4bbd-4216-849a-e7488346ca96" providerId="ADAL" clId="{21E2AC78-A291-4AB6-921C-EE5D7E2A5138}" dt="2022-08-10T19:44:40.521" v="38" actId="1076"/>
          <ac:spMkLst>
            <pc:docMk/>
            <pc:sldMk cId="280900426" sldId="272"/>
            <ac:spMk id="54" creationId="{18447C18-0263-A935-8951-5087DABF1DC7}"/>
          </ac:spMkLst>
        </pc:spChg>
        <pc:spChg chg="mod">
          <ac:chgData name="Youssef AMANA" userId="e76abae9-4bbd-4216-849a-e7488346ca96" providerId="ADAL" clId="{21E2AC78-A291-4AB6-921C-EE5D7E2A5138}" dt="2022-08-10T19:44:40.521" v="38" actId="1076"/>
          <ac:spMkLst>
            <pc:docMk/>
            <pc:sldMk cId="280900426" sldId="272"/>
            <ac:spMk id="55" creationId="{D6814A86-8A71-B35B-72B5-8F848F4E8560}"/>
          </ac:spMkLst>
        </pc:spChg>
        <pc:spChg chg="mod">
          <ac:chgData name="Youssef AMANA" userId="e76abae9-4bbd-4216-849a-e7488346ca96" providerId="ADAL" clId="{21E2AC78-A291-4AB6-921C-EE5D7E2A5138}" dt="2022-08-10T19:44:40.521" v="38" actId="1076"/>
          <ac:spMkLst>
            <pc:docMk/>
            <pc:sldMk cId="280900426" sldId="272"/>
            <ac:spMk id="56" creationId="{0512A15E-9FEE-8BB5-1E6D-98F2065C12F5}"/>
          </ac:spMkLst>
        </pc:spChg>
        <pc:spChg chg="mod">
          <ac:chgData name="Youssef AMANA" userId="e76abae9-4bbd-4216-849a-e7488346ca96" providerId="ADAL" clId="{21E2AC78-A291-4AB6-921C-EE5D7E2A5138}" dt="2022-08-10T19:44:40.521" v="38" actId="1076"/>
          <ac:spMkLst>
            <pc:docMk/>
            <pc:sldMk cId="280900426" sldId="272"/>
            <ac:spMk id="57" creationId="{32C25187-F424-E4E3-BDF6-B340683DBF92}"/>
          </ac:spMkLst>
        </pc:spChg>
        <pc:spChg chg="mod">
          <ac:chgData name="Youssef AMANA" userId="e76abae9-4bbd-4216-849a-e7488346ca96" providerId="ADAL" clId="{21E2AC78-A291-4AB6-921C-EE5D7E2A5138}" dt="2022-08-10T19:44:40.521" v="38" actId="1076"/>
          <ac:spMkLst>
            <pc:docMk/>
            <pc:sldMk cId="280900426" sldId="272"/>
            <ac:spMk id="58" creationId="{40C17BF2-5A08-825E-F871-73797C956DD5}"/>
          </ac:spMkLst>
        </pc:spChg>
        <pc:spChg chg="mod">
          <ac:chgData name="Youssef AMANA" userId="e76abae9-4bbd-4216-849a-e7488346ca96" providerId="ADAL" clId="{21E2AC78-A291-4AB6-921C-EE5D7E2A5138}" dt="2022-08-10T19:44:40.521" v="38" actId="1076"/>
          <ac:spMkLst>
            <pc:docMk/>
            <pc:sldMk cId="280900426" sldId="272"/>
            <ac:spMk id="59" creationId="{5053D76F-C87E-DE3C-FA72-703EE2834069}"/>
          </ac:spMkLst>
        </pc:spChg>
        <pc:spChg chg="mod">
          <ac:chgData name="Youssef AMANA" userId="e76abae9-4bbd-4216-849a-e7488346ca96" providerId="ADAL" clId="{21E2AC78-A291-4AB6-921C-EE5D7E2A5138}" dt="2022-08-10T19:44:40.521" v="38" actId="1076"/>
          <ac:spMkLst>
            <pc:docMk/>
            <pc:sldMk cId="280900426" sldId="272"/>
            <ac:spMk id="60" creationId="{1B602C94-891E-2261-6052-3DCE9EA43A42}"/>
          </ac:spMkLst>
        </pc:spChg>
        <pc:spChg chg="mod">
          <ac:chgData name="Youssef AMANA" userId="e76abae9-4bbd-4216-849a-e7488346ca96" providerId="ADAL" clId="{21E2AC78-A291-4AB6-921C-EE5D7E2A5138}" dt="2022-08-10T19:44:40.521" v="38" actId="1076"/>
          <ac:spMkLst>
            <pc:docMk/>
            <pc:sldMk cId="280900426" sldId="272"/>
            <ac:spMk id="61" creationId="{B21A8680-78F0-03EF-51E4-12784339DC36}"/>
          </ac:spMkLst>
        </pc:spChg>
        <pc:spChg chg="mod">
          <ac:chgData name="Youssef AMANA" userId="e76abae9-4bbd-4216-849a-e7488346ca96" providerId="ADAL" clId="{21E2AC78-A291-4AB6-921C-EE5D7E2A5138}" dt="2022-08-10T19:44:40.521" v="38" actId="1076"/>
          <ac:spMkLst>
            <pc:docMk/>
            <pc:sldMk cId="280900426" sldId="272"/>
            <ac:spMk id="62" creationId="{FBE1BB3D-2A47-99F3-DC0D-1EB2698D5BCF}"/>
          </ac:spMkLst>
        </pc:spChg>
        <pc:spChg chg="mod">
          <ac:chgData name="Youssef AMANA" userId="e76abae9-4bbd-4216-849a-e7488346ca96" providerId="ADAL" clId="{21E2AC78-A291-4AB6-921C-EE5D7E2A5138}" dt="2022-08-10T19:44:40.521" v="38" actId="1076"/>
          <ac:spMkLst>
            <pc:docMk/>
            <pc:sldMk cId="280900426" sldId="272"/>
            <ac:spMk id="63" creationId="{E7D84E5A-E040-2DD0-D669-F4F1E25D79BA}"/>
          </ac:spMkLst>
        </pc:spChg>
        <pc:spChg chg="mod">
          <ac:chgData name="Youssef AMANA" userId="e76abae9-4bbd-4216-849a-e7488346ca96" providerId="ADAL" clId="{21E2AC78-A291-4AB6-921C-EE5D7E2A5138}" dt="2022-08-10T19:44:40.521" v="38" actId="1076"/>
          <ac:spMkLst>
            <pc:docMk/>
            <pc:sldMk cId="280900426" sldId="272"/>
            <ac:spMk id="64" creationId="{07E149B2-B52B-8410-52E6-18D10EC213A9}"/>
          </ac:spMkLst>
        </pc:spChg>
        <pc:spChg chg="mod">
          <ac:chgData name="Youssef AMANA" userId="e76abae9-4bbd-4216-849a-e7488346ca96" providerId="ADAL" clId="{21E2AC78-A291-4AB6-921C-EE5D7E2A5138}" dt="2022-08-10T19:44:40.521" v="38" actId="1076"/>
          <ac:spMkLst>
            <pc:docMk/>
            <pc:sldMk cId="280900426" sldId="272"/>
            <ac:spMk id="65" creationId="{829D1317-A49D-2974-9380-F11E3E9C5FF7}"/>
          </ac:spMkLst>
        </pc:spChg>
        <pc:spChg chg="mod">
          <ac:chgData name="Youssef AMANA" userId="e76abae9-4bbd-4216-849a-e7488346ca96" providerId="ADAL" clId="{21E2AC78-A291-4AB6-921C-EE5D7E2A5138}" dt="2022-08-10T19:44:40.521" v="38" actId="1076"/>
          <ac:spMkLst>
            <pc:docMk/>
            <pc:sldMk cId="280900426" sldId="272"/>
            <ac:spMk id="66" creationId="{ABEAFF26-FCF8-8140-339C-21407AD73C40}"/>
          </ac:spMkLst>
        </pc:spChg>
        <pc:spChg chg="mod">
          <ac:chgData name="Youssef AMANA" userId="e76abae9-4bbd-4216-849a-e7488346ca96" providerId="ADAL" clId="{21E2AC78-A291-4AB6-921C-EE5D7E2A5138}" dt="2022-08-10T19:44:40.521" v="38" actId="1076"/>
          <ac:spMkLst>
            <pc:docMk/>
            <pc:sldMk cId="280900426" sldId="272"/>
            <ac:spMk id="67" creationId="{DE6C3586-94B0-51EF-1E4C-C2E079FBF1A9}"/>
          </ac:spMkLst>
        </pc:spChg>
        <pc:spChg chg="mod">
          <ac:chgData name="Youssef AMANA" userId="e76abae9-4bbd-4216-849a-e7488346ca96" providerId="ADAL" clId="{21E2AC78-A291-4AB6-921C-EE5D7E2A5138}" dt="2022-08-10T19:44:40.521" v="38" actId="1076"/>
          <ac:spMkLst>
            <pc:docMk/>
            <pc:sldMk cId="280900426" sldId="272"/>
            <ac:spMk id="68" creationId="{A87F14BE-96CA-DF9C-E80A-4BD8BE960A4E}"/>
          </ac:spMkLst>
        </pc:spChg>
        <pc:spChg chg="mod">
          <ac:chgData name="Youssef AMANA" userId="e76abae9-4bbd-4216-849a-e7488346ca96" providerId="ADAL" clId="{21E2AC78-A291-4AB6-921C-EE5D7E2A5138}" dt="2022-08-10T19:44:40.521" v="38" actId="1076"/>
          <ac:spMkLst>
            <pc:docMk/>
            <pc:sldMk cId="280900426" sldId="272"/>
            <ac:spMk id="69" creationId="{1C21491B-D1EB-0CCC-1A62-38E9B7DEF8E1}"/>
          </ac:spMkLst>
        </pc:spChg>
        <pc:spChg chg="mod">
          <ac:chgData name="Youssef AMANA" userId="e76abae9-4bbd-4216-849a-e7488346ca96" providerId="ADAL" clId="{21E2AC78-A291-4AB6-921C-EE5D7E2A5138}" dt="2022-08-10T19:44:40.521" v="38" actId="1076"/>
          <ac:spMkLst>
            <pc:docMk/>
            <pc:sldMk cId="280900426" sldId="272"/>
            <ac:spMk id="70" creationId="{70040A8D-B48A-AE7D-6919-A6F788E10903}"/>
          </ac:spMkLst>
        </pc:spChg>
        <pc:spChg chg="mod">
          <ac:chgData name="Youssef AMANA" userId="e76abae9-4bbd-4216-849a-e7488346ca96" providerId="ADAL" clId="{21E2AC78-A291-4AB6-921C-EE5D7E2A5138}" dt="2022-08-10T19:44:40.521" v="38" actId="1076"/>
          <ac:spMkLst>
            <pc:docMk/>
            <pc:sldMk cId="280900426" sldId="272"/>
            <ac:spMk id="71" creationId="{FBF098F6-7C0F-B428-F74B-F8AC9874468D}"/>
          </ac:spMkLst>
        </pc:spChg>
        <pc:spChg chg="mod">
          <ac:chgData name="Youssef AMANA" userId="e76abae9-4bbd-4216-849a-e7488346ca96" providerId="ADAL" clId="{21E2AC78-A291-4AB6-921C-EE5D7E2A5138}" dt="2022-08-10T19:44:40.521" v="38" actId="1076"/>
          <ac:spMkLst>
            <pc:docMk/>
            <pc:sldMk cId="280900426" sldId="272"/>
            <ac:spMk id="72" creationId="{7B874373-CD0C-6811-E652-57F636E1AED0}"/>
          </ac:spMkLst>
        </pc:spChg>
        <pc:spChg chg="mod">
          <ac:chgData name="Youssef AMANA" userId="e76abae9-4bbd-4216-849a-e7488346ca96" providerId="ADAL" clId="{21E2AC78-A291-4AB6-921C-EE5D7E2A5138}" dt="2022-08-10T19:44:40.521" v="38" actId="1076"/>
          <ac:spMkLst>
            <pc:docMk/>
            <pc:sldMk cId="280900426" sldId="272"/>
            <ac:spMk id="73" creationId="{37D45D3C-E416-8314-7D6D-9A1E876A0DB9}"/>
          </ac:spMkLst>
        </pc:spChg>
        <pc:spChg chg="mod">
          <ac:chgData name="Youssef AMANA" userId="e76abae9-4bbd-4216-849a-e7488346ca96" providerId="ADAL" clId="{21E2AC78-A291-4AB6-921C-EE5D7E2A5138}" dt="2022-08-10T19:44:40.521" v="38" actId="1076"/>
          <ac:spMkLst>
            <pc:docMk/>
            <pc:sldMk cId="280900426" sldId="272"/>
            <ac:spMk id="74" creationId="{27D3414F-CAAB-354C-F288-E34CBF4A1FFE}"/>
          </ac:spMkLst>
        </pc:spChg>
        <pc:grpChg chg="mod">
          <ac:chgData name="Youssef AMANA" userId="e76abae9-4bbd-4216-849a-e7488346ca96" providerId="ADAL" clId="{21E2AC78-A291-4AB6-921C-EE5D7E2A5138}" dt="2022-08-10T19:44:31.772" v="34" actId="338"/>
          <ac:grpSpMkLst>
            <pc:docMk/>
            <pc:sldMk cId="280900426" sldId="272"/>
            <ac:grpSpMk id="1" creationId="{00000000-0000-0000-0000-000000000000}"/>
          </ac:grpSpMkLst>
        </pc:grpChg>
        <pc:grpChg chg="mod">
          <ac:chgData name="Youssef AMANA" userId="e76abae9-4bbd-4216-849a-e7488346ca96" providerId="ADAL" clId="{21E2AC78-A291-4AB6-921C-EE5D7E2A5138}" dt="2022-08-10T19:44:40.521" v="38" actId="1076"/>
          <ac:grpSpMkLst>
            <pc:docMk/>
            <pc:sldMk cId="280900426" sldId="272"/>
            <ac:grpSpMk id="4" creationId="{080EB9CE-EC6A-52ED-7885-D87800A0895D}"/>
          </ac:grpSpMkLst>
        </pc:grpChg>
        <pc:picChg chg="del mod">
          <ac:chgData name="Youssef AMANA" userId="e76abae9-4bbd-4216-849a-e7488346ca96" providerId="ADAL" clId="{21E2AC78-A291-4AB6-921C-EE5D7E2A5138}" dt="2022-08-10T19:44:48.766" v="41" actId="478"/>
          <ac:picMkLst>
            <pc:docMk/>
            <pc:sldMk cId="280900426" sldId="272"/>
            <ac:picMk id="8" creationId="{533BDB5D-D374-43E4-9DDE-2103940B4C29}"/>
          </ac:picMkLst>
        </pc:picChg>
        <pc:picChg chg="add del mod">
          <ac:chgData name="Youssef AMANA" userId="e76abae9-4bbd-4216-849a-e7488346ca96" providerId="ADAL" clId="{21E2AC78-A291-4AB6-921C-EE5D7E2A5138}" dt="2022-08-10T19:44:45.863" v="40" actId="478"/>
          <ac:picMkLst>
            <pc:docMk/>
            <pc:sldMk cId="280900426" sldId="272"/>
            <ac:picMk id="12" creationId="{27027AA5-6E77-4FD8-9AD1-1026E95669C5}"/>
          </ac:picMkLst>
        </pc:picChg>
        <pc:picChg chg="add mod">
          <ac:chgData name="Youssef AMANA" userId="e76abae9-4bbd-4216-849a-e7488346ca96" providerId="ADAL" clId="{21E2AC78-A291-4AB6-921C-EE5D7E2A5138}" dt="2022-08-10T19:47:32.799" v="61" actId="1076"/>
          <ac:picMkLst>
            <pc:docMk/>
            <pc:sldMk cId="280900426" sldId="272"/>
            <ac:picMk id="76" creationId="{9D8EED2E-1D08-CEEA-1D73-8E40C0C56BA8}"/>
          </ac:picMkLst>
        </pc:picChg>
        <pc:picChg chg="add mod">
          <ac:chgData name="Youssef AMANA" userId="e76abae9-4bbd-4216-849a-e7488346ca96" providerId="ADAL" clId="{21E2AC78-A291-4AB6-921C-EE5D7E2A5138}" dt="2022-08-10T19:47:28.830" v="60" actId="1076"/>
          <ac:picMkLst>
            <pc:docMk/>
            <pc:sldMk cId="280900426" sldId="272"/>
            <ac:picMk id="78" creationId="{03EF1B8C-4BB9-1E2E-363F-BA669F4F4556}"/>
          </ac:picMkLst>
        </pc:picChg>
        <pc:picChg chg="mod">
          <ac:chgData name="Youssef AMANA" userId="e76abae9-4bbd-4216-849a-e7488346ca96" providerId="ADAL" clId="{21E2AC78-A291-4AB6-921C-EE5D7E2A5138}" dt="2022-08-10T19:44:40.521" v="38" actId="1076"/>
          <ac:picMkLst>
            <pc:docMk/>
            <pc:sldMk cId="280900426" sldId="272"/>
            <ac:picMk id="1096" creationId="{A67C689C-E5A5-0936-573B-888054AD783C}"/>
          </ac:picMkLst>
        </pc:picChg>
        <pc:picChg chg="mod">
          <ac:chgData name="Youssef AMANA" userId="e76abae9-4bbd-4216-849a-e7488346ca96" providerId="ADAL" clId="{21E2AC78-A291-4AB6-921C-EE5D7E2A5138}" dt="2022-08-10T19:44:40.521" v="38" actId="1076"/>
          <ac:picMkLst>
            <pc:docMk/>
            <pc:sldMk cId="280900426" sldId="272"/>
            <ac:picMk id="1097" creationId="{7297393B-100B-4741-C739-93F9C880C1A2}"/>
          </ac:picMkLst>
        </pc:picChg>
      </pc:sldChg>
      <pc:sldChg chg="addSp delSp modSp mod">
        <pc:chgData name="Youssef AMANA" userId="e76abae9-4bbd-4216-849a-e7488346ca96" providerId="ADAL" clId="{21E2AC78-A291-4AB6-921C-EE5D7E2A5138}" dt="2022-08-14T15:45:18.160" v="449" actId="1038"/>
        <pc:sldMkLst>
          <pc:docMk/>
          <pc:sldMk cId="2450580781" sldId="274"/>
        </pc:sldMkLst>
        <pc:spChg chg="mod">
          <ac:chgData name="Youssef AMANA" userId="e76abae9-4bbd-4216-849a-e7488346ca96" providerId="ADAL" clId="{21E2AC78-A291-4AB6-921C-EE5D7E2A5138}" dt="2022-08-11T15:01:22.125" v="343" actId="20577"/>
          <ac:spMkLst>
            <pc:docMk/>
            <pc:sldMk cId="2450580781" sldId="274"/>
            <ac:spMk id="2" creationId="{F2FA6BE3-63A0-4F68-BAFC-3F77292E6D4F}"/>
          </ac:spMkLst>
        </pc:spChg>
        <pc:picChg chg="add del mod">
          <ac:chgData name="Youssef AMANA" userId="e76abae9-4bbd-4216-849a-e7488346ca96" providerId="ADAL" clId="{21E2AC78-A291-4AB6-921C-EE5D7E2A5138}" dt="2022-08-10T20:02:27.192" v="158" actId="478"/>
          <ac:picMkLst>
            <pc:docMk/>
            <pc:sldMk cId="2450580781" sldId="274"/>
            <ac:picMk id="5" creationId="{0663D1F5-2F9B-29A1-1A1F-80DD41D22CAE}"/>
          </ac:picMkLst>
        </pc:picChg>
        <pc:picChg chg="add del mod">
          <ac:chgData name="Youssef AMANA" userId="e76abae9-4bbd-4216-849a-e7488346ca96" providerId="ADAL" clId="{21E2AC78-A291-4AB6-921C-EE5D7E2A5138}" dt="2022-08-11T14:58:47.141" v="222" actId="21"/>
          <ac:picMkLst>
            <pc:docMk/>
            <pc:sldMk cId="2450580781" sldId="274"/>
            <ac:picMk id="5" creationId="{22B37A41-D09A-6C55-2955-D60BD35C5834}"/>
          </ac:picMkLst>
        </pc:picChg>
        <pc:picChg chg="add mod">
          <ac:chgData name="Youssef AMANA" userId="e76abae9-4bbd-4216-849a-e7488346ca96" providerId="ADAL" clId="{21E2AC78-A291-4AB6-921C-EE5D7E2A5138}" dt="2022-08-14T15:45:06.748" v="438" actId="1037"/>
          <ac:picMkLst>
            <pc:docMk/>
            <pc:sldMk cId="2450580781" sldId="274"/>
            <ac:picMk id="5" creationId="{2BF6D3B6-C4FC-C8C3-B2EB-E5E18B9F7F0C}"/>
          </ac:picMkLst>
        </pc:picChg>
        <pc:picChg chg="add mod">
          <ac:chgData name="Youssef AMANA" userId="e76abae9-4bbd-4216-849a-e7488346ca96" providerId="ADAL" clId="{21E2AC78-A291-4AB6-921C-EE5D7E2A5138}" dt="2022-08-14T15:45:18.160" v="449" actId="1038"/>
          <ac:picMkLst>
            <pc:docMk/>
            <pc:sldMk cId="2450580781" sldId="274"/>
            <ac:picMk id="7" creationId="{0419C5D7-E551-1548-5B9A-8D9BC131245C}"/>
          </ac:picMkLst>
        </pc:picChg>
        <pc:picChg chg="add del mod">
          <ac:chgData name="Youssef AMANA" userId="e76abae9-4bbd-4216-849a-e7488346ca96" providerId="ADAL" clId="{21E2AC78-A291-4AB6-921C-EE5D7E2A5138}" dt="2022-08-11T14:58:57.711" v="225" actId="21"/>
          <ac:picMkLst>
            <pc:docMk/>
            <pc:sldMk cId="2450580781" sldId="274"/>
            <ac:picMk id="7" creationId="{4CE2700B-5C60-2899-4648-77F4D325C036}"/>
          </ac:picMkLst>
        </pc:picChg>
        <pc:picChg chg="add del mod">
          <ac:chgData name="Youssef AMANA" userId="e76abae9-4bbd-4216-849a-e7488346ca96" providerId="ADAL" clId="{21E2AC78-A291-4AB6-921C-EE5D7E2A5138}" dt="2022-08-10T20:02:28.409" v="159" actId="478"/>
          <ac:picMkLst>
            <pc:docMk/>
            <pc:sldMk cId="2450580781" sldId="274"/>
            <ac:picMk id="7" creationId="{99F96A6D-4963-01C5-BE53-E56C69F9C245}"/>
          </ac:picMkLst>
        </pc:picChg>
        <pc:picChg chg="add del mod">
          <ac:chgData name="Youssef AMANA" userId="e76abae9-4bbd-4216-849a-e7488346ca96" providerId="ADAL" clId="{21E2AC78-A291-4AB6-921C-EE5D7E2A5138}" dt="2022-08-14T15:30:30.524" v="417" actId="478"/>
          <ac:picMkLst>
            <pc:docMk/>
            <pc:sldMk cId="2450580781" sldId="274"/>
            <ac:picMk id="9" creationId="{004B0346-52AD-EFF9-C958-01FA6EBEC892}"/>
          </ac:picMkLst>
        </pc:picChg>
        <pc:picChg chg="add del mod">
          <ac:chgData name="Youssef AMANA" userId="e76abae9-4bbd-4216-849a-e7488346ca96" providerId="ADAL" clId="{21E2AC78-A291-4AB6-921C-EE5D7E2A5138}" dt="2022-08-14T15:30:33.720" v="418" actId="478"/>
          <ac:picMkLst>
            <pc:docMk/>
            <pc:sldMk cId="2450580781" sldId="274"/>
            <ac:picMk id="11" creationId="{28D973C2-7D50-CEB9-3FB2-EA7FEA4C1149}"/>
          </ac:picMkLst>
        </pc:picChg>
        <pc:picChg chg="del mod">
          <ac:chgData name="Youssef AMANA" userId="e76abae9-4bbd-4216-849a-e7488346ca96" providerId="ADAL" clId="{21E2AC78-A291-4AB6-921C-EE5D7E2A5138}" dt="2022-08-10T19:48:51.071" v="63" actId="478"/>
          <ac:picMkLst>
            <pc:docMk/>
            <pc:sldMk cId="2450580781" sldId="274"/>
            <ac:picMk id="16" creationId="{C77D8618-CD2D-47BB-959D-4EE0C1FD1F7D}"/>
          </ac:picMkLst>
        </pc:picChg>
        <pc:picChg chg="del">
          <ac:chgData name="Youssef AMANA" userId="e76abae9-4bbd-4216-849a-e7488346ca96" providerId="ADAL" clId="{21E2AC78-A291-4AB6-921C-EE5D7E2A5138}" dt="2022-08-10T19:48:53.010" v="64" actId="478"/>
          <ac:picMkLst>
            <pc:docMk/>
            <pc:sldMk cId="2450580781" sldId="274"/>
            <ac:picMk id="21" creationId="{BCF9A67E-C7C1-4E56-9934-3A0BA56B216D}"/>
          </ac:picMkLst>
        </pc:picChg>
        <pc:picChg chg="del">
          <ac:chgData name="Youssef AMANA" userId="e76abae9-4bbd-4216-849a-e7488346ca96" providerId="ADAL" clId="{21E2AC78-A291-4AB6-921C-EE5D7E2A5138}" dt="2022-08-11T14:57:14.043" v="190" actId="478"/>
          <ac:picMkLst>
            <pc:docMk/>
            <pc:sldMk cId="2450580781" sldId="274"/>
            <ac:picMk id="30" creationId="{D5949DBE-1320-4E72-AB3B-967D0BD0427D}"/>
          </ac:picMkLst>
        </pc:picChg>
        <pc:picChg chg="add del">
          <ac:chgData name="Youssef AMANA" userId="e76abae9-4bbd-4216-849a-e7488346ca96" providerId="ADAL" clId="{21E2AC78-A291-4AB6-921C-EE5D7E2A5138}" dt="2022-08-11T14:31:12.332" v="173" actId="478"/>
          <ac:picMkLst>
            <pc:docMk/>
            <pc:sldMk cId="2450580781" sldId="274"/>
            <ac:picMk id="32" creationId="{841A5CEE-72EE-4BF0-B730-0F1665179410}"/>
          </ac:picMkLst>
        </pc:picChg>
      </pc:sldChg>
      <pc:sldChg chg="addSp delSp modSp add del mod">
        <pc:chgData name="Youssef AMANA" userId="e76abae9-4bbd-4216-849a-e7488346ca96" providerId="ADAL" clId="{21E2AC78-A291-4AB6-921C-EE5D7E2A5138}" dt="2022-08-14T16:24:53.620" v="550" actId="1036"/>
        <pc:sldMkLst>
          <pc:docMk/>
          <pc:sldMk cId="883253277" sldId="277"/>
        </pc:sldMkLst>
        <pc:spChg chg="mod">
          <ac:chgData name="Youssef AMANA" userId="e76abae9-4bbd-4216-849a-e7488346ca96" providerId="ADAL" clId="{21E2AC78-A291-4AB6-921C-EE5D7E2A5138}" dt="2022-08-11T14:59:45.475" v="281" actId="20577"/>
          <ac:spMkLst>
            <pc:docMk/>
            <pc:sldMk cId="883253277" sldId="277"/>
            <ac:spMk id="2" creationId="{F2FA6BE3-63A0-4F68-BAFC-3F77292E6D4F}"/>
          </ac:spMkLst>
        </pc:spChg>
        <pc:picChg chg="add del mod">
          <ac:chgData name="Youssef AMANA" userId="e76abae9-4bbd-4216-849a-e7488346ca96" providerId="ADAL" clId="{21E2AC78-A291-4AB6-921C-EE5D7E2A5138}" dt="2022-08-14T16:10:12.951" v="450" actId="478"/>
          <ac:picMkLst>
            <pc:docMk/>
            <pc:sldMk cId="883253277" sldId="277"/>
            <ac:picMk id="4" creationId="{043A641D-2513-44A7-2CF1-9209D7A871EC}"/>
          </ac:picMkLst>
        </pc:picChg>
        <pc:picChg chg="add del mod">
          <ac:chgData name="Youssef AMANA" userId="e76abae9-4bbd-4216-849a-e7488346ca96" providerId="ADAL" clId="{21E2AC78-A291-4AB6-921C-EE5D7E2A5138}" dt="2022-08-11T15:53:54.093" v="406" actId="478"/>
          <ac:picMkLst>
            <pc:docMk/>
            <pc:sldMk cId="883253277" sldId="277"/>
            <ac:picMk id="5" creationId="{6B94FCA6-E1F1-47ED-A4FA-9E99F0A71B51}"/>
          </ac:picMkLst>
        </pc:picChg>
        <pc:picChg chg="add del mod">
          <ac:chgData name="Youssef AMANA" userId="e76abae9-4bbd-4216-849a-e7488346ca96" providerId="ADAL" clId="{21E2AC78-A291-4AB6-921C-EE5D7E2A5138}" dt="2022-08-10T20:02:33.619" v="160" actId="21"/>
          <ac:picMkLst>
            <pc:docMk/>
            <pc:sldMk cId="883253277" sldId="277"/>
            <ac:picMk id="5" creationId="{A4E8D5D0-33B0-A784-C3EE-FC65C8D06FDB}"/>
          </ac:picMkLst>
        </pc:picChg>
        <pc:picChg chg="add del mod">
          <ac:chgData name="Youssef AMANA" userId="e76abae9-4bbd-4216-849a-e7488346ca96" providerId="ADAL" clId="{21E2AC78-A291-4AB6-921C-EE5D7E2A5138}" dt="2022-08-14T16:14:13.943" v="495" actId="478"/>
          <ac:picMkLst>
            <pc:docMk/>
            <pc:sldMk cId="883253277" sldId="277"/>
            <ac:picMk id="6" creationId="{0BF53C42-EAF8-4819-9086-3683133CE169}"/>
          </ac:picMkLst>
        </pc:picChg>
        <pc:picChg chg="add del mod">
          <ac:chgData name="Youssef AMANA" userId="e76abae9-4bbd-4216-849a-e7488346ca96" providerId="ADAL" clId="{21E2AC78-A291-4AB6-921C-EE5D7E2A5138}" dt="2022-08-14T16:11:25.481" v="464" actId="478"/>
          <ac:picMkLst>
            <pc:docMk/>
            <pc:sldMk cId="883253277" sldId="277"/>
            <ac:picMk id="7" creationId="{2296655A-49CB-FAE2-4EA4-8AEC2F46F397}"/>
          </ac:picMkLst>
        </pc:picChg>
        <pc:picChg chg="add mod">
          <ac:chgData name="Youssef AMANA" userId="e76abae9-4bbd-4216-849a-e7488346ca96" providerId="ADAL" clId="{21E2AC78-A291-4AB6-921C-EE5D7E2A5138}" dt="2022-08-14T16:24:53.620" v="550" actId="1036"/>
          <ac:picMkLst>
            <pc:docMk/>
            <pc:sldMk cId="883253277" sldId="277"/>
            <ac:picMk id="9" creationId="{2CAD870E-47D8-0204-3FDA-ECA72822EEEB}"/>
          </ac:picMkLst>
        </pc:picChg>
        <pc:picChg chg="del">
          <ac:chgData name="Youssef AMANA" userId="e76abae9-4bbd-4216-849a-e7488346ca96" providerId="ADAL" clId="{21E2AC78-A291-4AB6-921C-EE5D7E2A5138}" dt="2022-08-11T14:58:23.234" v="217" actId="478"/>
          <ac:picMkLst>
            <pc:docMk/>
            <pc:sldMk cId="883253277" sldId="277"/>
            <ac:picMk id="10" creationId="{D274C75B-BF94-4322-869D-26B242592D87}"/>
          </ac:picMkLst>
        </pc:picChg>
        <pc:picChg chg="add del mod">
          <ac:chgData name="Youssef AMANA" userId="e76abae9-4bbd-4216-849a-e7488346ca96" providerId="ADAL" clId="{21E2AC78-A291-4AB6-921C-EE5D7E2A5138}" dt="2022-08-14T16:22:33.832" v="501" actId="478"/>
          <ac:picMkLst>
            <pc:docMk/>
            <pc:sldMk cId="883253277" sldId="277"/>
            <ac:picMk id="11" creationId="{0F349AAB-5064-C4D3-15AB-89405B183CBA}"/>
          </ac:picMkLst>
        </pc:picChg>
        <pc:picChg chg="add mod">
          <ac:chgData name="Youssef AMANA" userId="e76abae9-4bbd-4216-849a-e7488346ca96" providerId="ADAL" clId="{21E2AC78-A291-4AB6-921C-EE5D7E2A5138}" dt="2022-08-14T16:24:01.363" v="538" actId="14100"/>
          <ac:picMkLst>
            <pc:docMk/>
            <pc:sldMk cId="883253277" sldId="277"/>
            <ac:picMk id="13" creationId="{8CAD6FF2-2FE0-F881-9297-6F03DE17192A}"/>
          </ac:picMkLst>
        </pc:picChg>
        <pc:picChg chg="add mod">
          <ac:chgData name="Youssef AMANA" userId="e76abae9-4bbd-4216-849a-e7488346ca96" providerId="ADAL" clId="{21E2AC78-A291-4AB6-921C-EE5D7E2A5138}" dt="2022-08-14T16:24:10.786" v="539" actId="14100"/>
          <ac:picMkLst>
            <pc:docMk/>
            <pc:sldMk cId="883253277" sldId="277"/>
            <ac:picMk id="15" creationId="{29BC5475-ADEE-7009-068F-65E6FF0BF062}"/>
          </ac:picMkLst>
        </pc:picChg>
        <pc:picChg chg="del">
          <ac:chgData name="Youssef AMANA" userId="e76abae9-4bbd-4216-849a-e7488346ca96" providerId="ADAL" clId="{21E2AC78-A291-4AB6-921C-EE5D7E2A5138}" dt="2022-08-11T14:58:24.277" v="218" actId="478"/>
          <ac:picMkLst>
            <pc:docMk/>
            <pc:sldMk cId="883253277" sldId="277"/>
            <ac:picMk id="16" creationId="{F95EC2D4-1C4D-4745-8EF7-ECB266806942}"/>
          </ac:picMkLst>
        </pc:picChg>
        <pc:picChg chg="del">
          <ac:chgData name="Youssef AMANA" userId="e76abae9-4bbd-4216-849a-e7488346ca96" providerId="ADAL" clId="{21E2AC78-A291-4AB6-921C-EE5D7E2A5138}" dt="2022-08-10T20:00:30.397" v="145" actId="478"/>
          <ac:picMkLst>
            <pc:docMk/>
            <pc:sldMk cId="883253277" sldId="277"/>
            <ac:picMk id="21" creationId="{227791AF-F68E-40CD-AE04-DDF7667B03A9}"/>
          </ac:picMkLst>
        </pc:picChg>
        <pc:picChg chg="del">
          <ac:chgData name="Youssef AMANA" userId="e76abae9-4bbd-4216-849a-e7488346ca96" providerId="ADAL" clId="{21E2AC78-A291-4AB6-921C-EE5D7E2A5138}" dt="2022-08-10T20:00:32.559" v="146" actId="478"/>
          <ac:picMkLst>
            <pc:docMk/>
            <pc:sldMk cId="883253277" sldId="277"/>
            <ac:picMk id="27" creationId="{D850506C-526E-43C4-B035-DC90C2100E88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BAD7D1F-CDC0-4CEB-B144-875E3D49D0B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D430F5-9F40-4362-85F4-085C0215E4F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D1B6A1-BE2E-4772-BBD3-EC3F7BC839DE}" type="datetimeFigureOut">
              <a:rPr lang="fr-FR" smtClean="0"/>
              <a:t>15/08/2022</a:t>
            </a:fld>
            <a:endParaRPr lang="fr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358CAE9-B4B7-44A3-A953-AFAD4334211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484FA0-E5C8-40AE-97D6-0626FF9E526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2D576F-E49F-4C4F-A4D0-9A8A130B9A0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84617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C683A4-DA5F-4AC0-B623-C481774958C7}" type="datetimeFigureOut">
              <a:rPr lang="fr-FR" smtClean="0"/>
              <a:t>15/08/2022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8E59B-3326-4FD4-8806-9EAC0DB7D60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23992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8E59B-3326-4FD4-8806-9EAC0DB7D607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44419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title">
    <p:bg>
      <p:bgPr>
        <a:solidFill>
          <a:srgbClr val="0023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FBBC7E-853C-4EAC-941C-F7D4C872CED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95999" y="2312988"/>
            <a:ext cx="5795963" cy="2702071"/>
          </a:xfrm>
        </p:spPr>
        <p:txBody>
          <a:bodyPr anchor="ctr"/>
          <a:lstStyle>
            <a:lvl1pPr algn="l"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</a:t>
            </a:r>
            <a:endParaRPr lang="fr-FR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38F8A67-080E-4CD5-8528-5627C41B2D7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095999" y="5015060"/>
            <a:ext cx="5795963" cy="1077764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Presenter</a:t>
            </a:r>
            <a:endParaRPr lang="fr-FR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564B28F-A25E-4825-B94D-B2AD0EA2A9F6}"/>
              </a:ext>
            </a:extLst>
          </p:cNvPr>
          <p:cNvSpPr/>
          <p:nvPr userDrawn="1"/>
        </p:nvSpPr>
        <p:spPr>
          <a:xfrm>
            <a:off x="-228" y="0"/>
            <a:ext cx="439056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020E53B0-4A6F-4EA6-BAD9-3F108425261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25552" y="0"/>
            <a:ext cx="2366448" cy="1824288"/>
          </a:xfrm>
          <a:prstGeom prst="rect">
            <a:avLst/>
          </a:prstGeom>
        </p:spPr>
      </p:pic>
      <p:sp>
        <p:nvSpPr>
          <p:cNvPr id="26" name="Picture Placeholder 14">
            <a:extLst>
              <a:ext uri="{FF2B5EF4-FFF2-40B4-BE49-F238E27FC236}">
                <a16:creationId xmlns:a16="http://schemas.microsoft.com/office/drawing/2014/main" id="{21F7501C-E215-48DE-9901-1589EACC1FF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38828" y="0"/>
            <a:ext cx="6280432" cy="6858000"/>
          </a:xfrm>
          <a:custGeom>
            <a:avLst/>
            <a:gdLst>
              <a:gd name="connsiteX0" fmla="*/ 0 w 6280432"/>
              <a:gd name="connsiteY0" fmla="*/ 0 h 6858000"/>
              <a:gd name="connsiteX1" fmla="*/ 6280432 w 6280432"/>
              <a:gd name="connsiteY1" fmla="*/ 0 h 6858000"/>
              <a:gd name="connsiteX2" fmla="*/ 6280432 w 6280432"/>
              <a:gd name="connsiteY2" fmla="*/ 2281561 h 6858000"/>
              <a:gd name="connsiteX3" fmla="*/ 5466285 w 6280432"/>
              <a:gd name="connsiteY3" fmla="*/ 2281561 h 6858000"/>
              <a:gd name="connsiteX4" fmla="*/ 5466285 w 6280432"/>
              <a:gd name="connsiteY4" fmla="*/ 6858000 h 6858000"/>
              <a:gd name="connsiteX5" fmla="*/ 0 w 6280432"/>
              <a:gd name="connsiteY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80432" h="6858000">
                <a:moveTo>
                  <a:pt x="0" y="0"/>
                </a:moveTo>
                <a:lnTo>
                  <a:pt x="6280432" y="0"/>
                </a:lnTo>
                <a:lnTo>
                  <a:pt x="6280432" y="2281561"/>
                </a:lnTo>
                <a:lnTo>
                  <a:pt x="5466285" y="2281561"/>
                </a:lnTo>
                <a:lnTo>
                  <a:pt x="546628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Insert </a:t>
            </a:r>
            <a:r>
              <a:rPr lang="fr-FR" dirty="0" err="1"/>
              <a:t>picture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717864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Main title without picture">
    <p:bg>
      <p:bgPr>
        <a:solidFill>
          <a:srgbClr val="0023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FBBC7E-853C-4EAC-941C-F7D4C872CED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55701" y="2085976"/>
            <a:ext cx="7807324" cy="2929084"/>
          </a:xfrm>
        </p:spPr>
        <p:txBody>
          <a:bodyPr anchor="ctr"/>
          <a:lstStyle>
            <a:lvl1pPr algn="l"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</a:t>
            </a:r>
            <a:endParaRPr lang="fr-FR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38F8A67-080E-4CD5-8528-5627C41B2D7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155701" y="5015060"/>
            <a:ext cx="7807324" cy="1077764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Presenter</a:t>
            </a:r>
            <a:endParaRPr lang="fr-FR" dirty="0"/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92FC3CE6-78BD-44D0-9BE3-1EF21AC5DD2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25552" y="0"/>
            <a:ext cx="2366448" cy="1824288"/>
          </a:xfrm>
          <a:prstGeom prst="rect">
            <a:avLst/>
          </a:prstGeom>
        </p:spPr>
      </p:pic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DDF7C4B5-15B1-42E4-9F81-B5E59B0C5030}"/>
              </a:ext>
            </a:extLst>
          </p:cNvPr>
          <p:cNvSpPr/>
          <p:nvPr userDrawn="1"/>
        </p:nvSpPr>
        <p:spPr>
          <a:xfrm>
            <a:off x="-228" y="0"/>
            <a:ext cx="1155928" cy="6858000"/>
          </a:xfrm>
          <a:custGeom>
            <a:avLst/>
            <a:gdLst>
              <a:gd name="connsiteX0" fmla="*/ 0 w 1155928"/>
              <a:gd name="connsiteY0" fmla="*/ 0 h 6858000"/>
              <a:gd name="connsiteX1" fmla="*/ 439056 w 1155928"/>
              <a:gd name="connsiteY1" fmla="*/ 0 h 6858000"/>
              <a:gd name="connsiteX2" fmla="*/ 1155928 w 1155928"/>
              <a:gd name="connsiteY2" fmla="*/ 0 h 6858000"/>
              <a:gd name="connsiteX3" fmla="*/ 1155928 w 1155928"/>
              <a:gd name="connsiteY3" fmla="*/ 1714500 h 6858000"/>
              <a:gd name="connsiteX4" fmla="*/ 439056 w 1155928"/>
              <a:gd name="connsiteY4" fmla="*/ 1714500 h 6858000"/>
              <a:gd name="connsiteX5" fmla="*/ 439056 w 1155928"/>
              <a:gd name="connsiteY5" fmla="*/ 6858000 h 6858000"/>
              <a:gd name="connsiteX6" fmla="*/ 0 w 1155928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55928" h="6858000">
                <a:moveTo>
                  <a:pt x="0" y="0"/>
                </a:moveTo>
                <a:lnTo>
                  <a:pt x="439056" y="0"/>
                </a:lnTo>
                <a:lnTo>
                  <a:pt x="1155928" y="0"/>
                </a:lnTo>
                <a:lnTo>
                  <a:pt x="1155928" y="1714500"/>
                </a:lnTo>
                <a:lnTo>
                  <a:pt x="439056" y="1714500"/>
                </a:lnTo>
                <a:lnTo>
                  <a:pt x="43905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722185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spcBef>
                <a:spcPts val="1200"/>
              </a:spcBef>
              <a:defRPr/>
            </a:lvl1pPr>
          </a:lstStyle>
          <a:p>
            <a:pPr lvl="0"/>
            <a:r>
              <a:rPr lang="en-US" dirty="0"/>
              <a:t>First level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6EF7C4-3513-40DF-91A6-018C8E9ACF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0E33D-A8AB-45EA-9505-F85E536D9E07}" type="datetime1">
              <a:rPr lang="fr-FR" smtClean="0"/>
              <a:t>15/08/2022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2B796A-0B1E-46FA-AC86-9A7803DF8C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Presentation title</a:t>
            </a:r>
            <a:endParaRPr lang="en-US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98E223-380C-4295-85FF-7B9C2423B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42E78-4FE3-4E16-9FB9-64A349BFE3FC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628030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654" userDrawn="1">
          <p15:clr>
            <a:srgbClr val="FBAE40"/>
          </p15:clr>
        </p15:guide>
        <p15:guide id="2" pos="726" userDrawn="1">
          <p15:clr>
            <a:srgbClr val="FBAE40"/>
          </p15:clr>
        </p15:guide>
        <p15:guide id="3" orient="horz" pos="137" userDrawn="1">
          <p15:clr>
            <a:srgbClr val="FBAE40"/>
          </p15:clr>
        </p15:guide>
        <p15:guide id="4" orient="horz" pos="674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55701" y="2130324"/>
            <a:ext cx="10736262" cy="2641701"/>
          </a:xfrm>
        </p:spPr>
        <p:txBody>
          <a:bodyPr vert="horz" lIns="91440" tIns="45720" rIns="288000" bIns="45720" rtlCol="0" anchor="ctr">
            <a:noAutofit/>
          </a:bodyPr>
          <a:lstStyle>
            <a:lvl1pPr algn="l">
              <a:defRPr lang="en-US" sz="3600" b="1" dirty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9BBB0940-7918-400A-AB6C-37A58B22B21F}"/>
              </a:ext>
            </a:extLst>
          </p:cNvPr>
          <p:cNvSpPr/>
          <p:nvPr userDrawn="1"/>
        </p:nvSpPr>
        <p:spPr>
          <a:xfrm>
            <a:off x="1" y="0"/>
            <a:ext cx="12192000" cy="1484313"/>
          </a:xfrm>
          <a:custGeom>
            <a:avLst/>
            <a:gdLst>
              <a:gd name="connsiteX0" fmla="*/ 0 w 12192000"/>
              <a:gd name="connsiteY0" fmla="*/ 0 h 1484313"/>
              <a:gd name="connsiteX1" fmla="*/ 12192000 w 12192000"/>
              <a:gd name="connsiteY1" fmla="*/ 0 h 1484313"/>
              <a:gd name="connsiteX2" fmla="*/ 12192000 w 12192000"/>
              <a:gd name="connsiteY2" fmla="*/ 1143000 h 1484313"/>
              <a:gd name="connsiteX3" fmla="*/ 1155700 w 12192000"/>
              <a:gd name="connsiteY3" fmla="*/ 1143000 h 1484313"/>
              <a:gd name="connsiteX4" fmla="*/ 1155700 w 12192000"/>
              <a:gd name="connsiteY4" fmla="*/ 1484313 h 1484313"/>
              <a:gd name="connsiteX5" fmla="*/ 0 w 12192000"/>
              <a:gd name="connsiteY5" fmla="*/ 1484313 h 1484313"/>
              <a:gd name="connsiteX6" fmla="*/ 0 w 12192000"/>
              <a:gd name="connsiteY6" fmla="*/ 1143000 h 1484313"/>
              <a:gd name="connsiteX7" fmla="*/ 0 w 12192000"/>
              <a:gd name="connsiteY7" fmla="*/ 807650 h 1484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1484313">
                <a:moveTo>
                  <a:pt x="0" y="0"/>
                </a:moveTo>
                <a:lnTo>
                  <a:pt x="12192000" y="0"/>
                </a:lnTo>
                <a:lnTo>
                  <a:pt x="12192000" y="1143000"/>
                </a:lnTo>
                <a:lnTo>
                  <a:pt x="1155700" y="1143000"/>
                </a:lnTo>
                <a:lnTo>
                  <a:pt x="1155700" y="1484313"/>
                </a:lnTo>
                <a:lnTo>
                  <a:pt x="0" y="1484313"/>
                </a:lnTo>
                <a:lnTo>
                  <a:pt x="0" y="1143000"/>
                </a:lnTo>
                <a:lnTo>
                  <a:pt x="0" y="80765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78521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00037" y="1484313"/>
            <a:ext cx="5719763" cy="460851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First level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096000" y="1484313"/>
            <a:ext cx="5720400" cy="460851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First level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3788507-3E03-4FB3-A132-78A9397820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A7A4D-B57F-43C3-B113-185081192FCE}" type="datetime1">
              <a:rPr lang="fr-FR" smtClean="0"/>
              <a:t>15/08/2022</a:t>
            </a:fld>
            <a:endParaRPr lang="fr-FR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9E28F68-9BF2-4E8D-9900-2B961920C1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Presentation title</a:t>
            </a:r>
            <a:endParaRPr lang="en-US" noProof="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2468ACE-19CE-4D11-BE8C-BF854FA85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42E78-4FE3-4E16-9FB9-64A349BFE3FC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134656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74" userDrawn="1">
          <p15:clr>
            <a:srgbClr val="FBAE40"/>
          </p15:clr>
        </p15:guide>
        <p15:guide id="2" orient="horz" pos="137" userDrawn="1">
          <p15:clr>
            <a:srgbClr val="FBAE40"/>
          </p15:clr>
        </p15:guide>
        <p15:guide id="3" pos="726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9297BAC-5561-499E-BBCB-6D6E1FD7DF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BBCE8-AA4C-44AB-BC63-4FB3777239A6}" type="datetime1">
              <a:rPr lang="fr-FR" smtClean="0"/>
              <a:t>15/08/2022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525733-58EA-4C07-864D-B4CB76D0D5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Presentation title</a:t>
            </a:r>
            <a:endParaRPr lang="en-US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875373-7992-498D-9AB1-3D82544247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42E78-4FE3-4E16-9FB9-64A349BFE3FC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8222148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654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  <p15:guide id="3" orient="horz" pos="674" userDrawn="1">
          <p15:clr>
            <a:srgbClr val="FBAE40"/>
          </p15:clr>
        </p15:guide>
        <p15:guide id="4" orient="horz" pos="137" userDrawn="1">
          <p15:clr>
            <a:srgbClr val="FBAE40"/>
          </p15:clr>
        </p15:guide>
        <p15:guide id="5" pos="726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125953C-BDCE-466C-B5D1-10A5597F72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B3A21-5CC6-44F1-8281-4AD5AE2467F8}" type="datetime1">
              <a:rPr lang="fr-FR" smtClean="0"/>
              <a:t>15/08/2022</a:t>
            </a:fld>
            <a:endParaRPr lang="fr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5093A61-3D0C-4D22-A38C-FED809C56B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Presentation title</a:t>
            </a:r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CFF57E-942B-4161-B1AA-AAC9C60FE3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42E78-4FE3-4E16-9FB9-64A349BFE3FC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201898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orient="horz" pos="674" userDrawn="1">
          <p15:clr>
            <a:srgbClr val="FBAE40"/>
          </p15:clr>
        </p15:guide>
        <p15:guide id="3" orient="horz" pos="137" userDrawn="1">
          <p15:clr>
            <a:srgbClr val="FBAE40"/>
          </p15:clr>
        </p15:guide>
        <p15:guide id="4" pos="726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C6FA9459-E99A-42A8-92B5-7137E9427AC2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5D937686-130C-4AED-A17F-79ECBF53C1EB}"/>
                </a:ext>
              </a:extLst>
            </p:cNvPr>
            <p:cNvGrpSpPr/>
            <p:nvPr/>
          </p:nvGrpSpPr>
          <p:grpSpPr>
            <a:xfrm>
              <a:off x="0" y="0"/>
              <a:ext cx="12192000" cy="6854862"/>
              <a:chOff x="0" y="0"/>
              <a:chExt cx="12192000" cy="6854862"/>
            </a:xfrm>
          </p:grpSpPr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2A1E53E3-FC79-490F-927D-EDA5C06E6818}"/>
                  </a:ext>
                </a:extLst>
              </p:cNvPr>
              <p:cNvSpPr/>
              <p:nvPr/>
            </p:nvSpPr>
            <p:spPr>
              <a:xfrm>
                <a:off x="0" y="0"/>
                <a:ext cx="12192000" cy="6854862"/>
              </a:xfrm>
              <a:prstGeom prst="rect">
                <a:avLst/>
              </a:prstGeom>
              <a:solidFill>
                <a:srgbClr val="00234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pic>
            <p:nvPicPr>
              <p:cNvPr id="13" name="Graphic 12">
                <a:extLst>
                  <a:ext uri="{FF2B5EF4-FFF2-40B4-BE49-F238E27FC236}">
                    <a16:creationId xmlns:a16="http://schemas.microsoft.com/office/drawing/2014/main" id="{1420E875-771B-4F7F-AE61-DCE396A66F0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hq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10515600" y="5621565"/>
                <a:ext cx="1599819" cy="1233297"/>
              </a:xfrm>
              <a:prstGeom prst="rect">
                <a:avLst/>
              </a:prstGeom>
            </p:spPr>
          </p:pic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62888E23-EA76-462F-A85B-1C6FA527FA6D}"/>
                </a:ext>
              </a:extLst>
            </p:cNvPr>
            <p:cNvGrpSpPr/>
            <p:nvPr/>
          </p:nvGrpSpPr>
          <p:grpSpPr>
            <a:xfrm>
              <a:off x="1" y="4152900"/>
              <a:ext cx="12191999" cy="2705100"/>
              <a:chOff x="1" y="4152900"/>
              <a:chExt cx="12191999" cy="2705100"/>
            </a:xfrm>
          </p:grpSpPr>
          <p:sp>
            <p:nvSpPr>
              <p:cNvPr id="9" name="Freeform 21">
                <a:extLst>
                  <a:ext uri="{FF2B5EF4-FFF2-40B4-BE49-F238E27FC236}">
                    <a16:creationId xmlns:a16="http://schemas.microsoft.com/office/drawing/2014/main" id="{B428783B-02FD-4849-BFB2-D1C2BC8E88B5}"/>
                  </a:ext>
                </a:extLst>
              </p:cNvPr>
              <p:cNvSpPr/>
              <p:nvPr/>
            </p:nvSpPr>
            <p:spPr>
              <a:xfrm>
                <a:off x="1" y="4152900"/>
                <a:ext cx="12191999" cy="2705100"/>
              </a:xfrm>
              <a:custGeom>
                <a:avLst/>
                <a:gdLst>
                  <a:gd name="connsiteX0" fmla="*/ 0 w 12191999"/>
                  <a:gd name="connsiteY0" fmla="*/ 0 h 2705100"/>
                  <a:gd name="connsiteX1" fmla="*/ 1104899 w 12191999"/>
                  <a:gd name="connsiteY1" fmla="*/ 0 h 2705100"/>
                  <a:gd name="connsiteX2" fmla="*/ 1104899 w 12191999"/>
                  <a:gd name="connsiteY2" fmla="*/ 1422400 h 2705100"/>
                  <a:gd name="connsiteX3" fmla="*/ 12191999 w 12191999"/>
                  <a:gd name="connsiteY3" fmla="*/ 1422400 h 2705100"/>
                  <a:gd name="connsiteX4" fmla="*/ 12191999 w 12191999"/>
                  <a:gd name="connsiteY4" fmla="*/ 2705100 h 2705100"/>
                  <a:gd name="connsiteX5" fmla="*/ 1 w 12191999"/>
                  <a:gd name="connsiteY5" fmla="*/ 2705100 h 2705100"/>
                  <a:gd name="connsiteX6" fmla="*/ 1 w 12191999"/>
                  <a:gd name="connsiteY6" fmla="*/ 1543050 h 2705100"/>
                  <a:gd name="connsiteX7" fmla="*/ 0 w 12191999"/>
                  <a:gd name="connsiteY7" fmla="*/ 1543050 h 2705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1999" h="2705100">
                    <a:moveTo>
                      <a:pt x="0" y="0"/>
                    </a:moveTo>
                    <a:lnTo>
                      <a:pt x="1104899" y="0"/>
                    </a:lnTo>
                    <a:lnTo>
                      <a:pt x="1104899" y="1422400"/>
                    </a:lnTo>
                    <a:lnTo>
                      <a:pt x="12191999" y="1422400"/>
                    </a:lnTo>
                    <a:lnTo>
                      <a:pt x="12191999" y="2705100"/>
                    </a:lnTo>
                    <a:lnTo>
                      <a:pt x="1" y="2705100"/>
                    </a:lnTo>
                    <a:lnTo>
                      <a:pt x="1" y="1543050"/>
                    </a:lnTo>
                    <a:lnTo>
                      <a:pt x="0" y="154305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6B1C6E9-C7C0-445A-8911-23E57FA33B25}"/>
                  </a:ext>
                </a:extLst>
              </p:cNvPr>
              <p:cNvSpPr/>
              <p:nvPr/>
            </p:nvSpPr>
            <p:spPr>
              <a:xfrm>
                <a:off x="219561" y="6047363"/>
                <a:ext cx="6360534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solidFill>
                      <a:srgbClr val="00234B"/>
                    </a:solidFill>
                    <a:latin typeface="Arial" panose="020B0604020202020204" pitchFamily="34" charset="0"/>
                  </a:rPr>
                  <a:t>© STMicroelectronics - All rights reserved.</a:t>
                </a:r>
                <a:br>
                  <a:rPr lang="en-US" sz="1200" dirty="0">
                    <a:solidFill>
                      <a:srgbClr val="00234B"/>
                    </a:solidFill>
                    <a:latin typeface="Arial" panose="020B0604020202020204" pitchFamily="34" charset="0"/>
                  </a:rPr>
                </a:br>
                <a:r>
                  <a:rPr lang="en-US" sz="1200" dirty="0">
                    <a:solidFill>
                      <a:srgbClr val="00234B"/>
                    </a:solidFill>
                    <a:latin typeface="Arial" panose="020B0604020202020204" pitchFamily="34" charset="0"/>
                  </a:rPr>
                  <a:t>The STMicroelectronics corporate logo is a registered trademark of the STMicroelectronics </a:t>
                </a:r>
                <a:br>
                  <a:rPr lang="en-US" sz="1200" dirty="0">
                    <a:solidFill>
                      <a:srgbClr val="00234B"/>
                    </a:solidFill>
                    <a:latin typeface="Arial" panose="020B0604020202020204" pitchFamily="34" charset="0"/>
                  </a:rPr>
                </a:br>
                <a:r>
                  <a:rPr lang="en-US" sz="1200" dirty="0">
                    <a:solidFill>
                      <a:srgbClr val="00234B"/>
                    </a:solidFill>
                    <a:latin typeface="Arial" panose="020B0604020202020204" pitchFamily="34" charset="0"/>
                  </a:rPr>
                  <a:t>group of companies. All other names are the property of their respective owners</a:t>
                </a:r>
                <a:r>
                  <a:rPr lang="en-US" sz="1200" dirty="0">
                    <a:solidFill>
                      <a:srgbClr val="00234B"/>
                    </a:solidFill>
                  </a:rPr>
                  <a:t>.</a:t>
                </a:r>
              </a:p>
            </p:txBody>
          </p:sp>
          <p:pic>
            <p:nvPicPr>
              <p:cNvPr id="11" name="Graphic 10">
                <a:extLst>
                  <a:ext uri="{FF2B5EF4-FFF2-40B4-BE49-F238E27FC236}">
                    <a16:creationId xmlns:a16="http://schemas.microsoft.com/office/drawing/2014/main" id="{B3C9C090-4752-447B-8BD0-B0518657236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hq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10515600" y="5621565"/>
                <a:ext cx="1599819" cy="1233297"/>
              </a:xfrm>
              <a:prstGeom prst="rect">
                <a:avLst/>
              </a:prstGeom>
            </p:spPr>
          </p:pic>
        </p:grp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2011FD0E-B8FA-4370-8190-CB141A1A792B}"/>
              </a:ext>
            </a:extLst>
          </p:cNvPr>
          <p:cNvSpPr/>
          <p:nvPr userDrawn="1"/>
        </p:nvSpPr>
        <p:spPr>
          <a:xfrm>
            <a:off x="3686654" y="2228671"/>
            <a:ext cx="481869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7200" b="1" dirty="0">
                <a:solidFill>
                  <a:srgbClr val="FFFFFF"/>
                </a:solidFill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0603363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sv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0037" y="-1"/>
            <a:ext cx="11609159" cy="1304925"/>
          </a:xfrm>
          <a:prstGeom prst="rect">
            <a:avLst/>
          </a:prstGeom>
        </p:spPr>
        <p:txBody>
          <a:bodyPr vert="horz" lIns="91440" tIns="45720" rIns="90000" bIns="45720" rtlCol="0" anchor="ctr">
            <a:noAutofit/>
          </a:bodyPr>
          <a:lstStyle/>
          <a:p>
            <a:pPr lvl="0" algn="r"/>
            <a:r>
              <a:rPr lang="en-US" dirty="0"/>
              <a:t>Slide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0038" y="1484313"/>
            <a:ext cx="11591925" cy="4608512"/>
          </a:xfrm>
          <a:prstGeom prst="rect">
            <a:avLst/>
          </a:prstGeom>
        </p:spPr>
        <p:txBody>
          <a:bodyPr vert="horz" lIns="91440" tIns="45720" rIns="90000" bIns="45720" rtlCol="0">
            <a:noAutofit/>
          </a:bodyPr>
          <a:lstStyle/>
          <a:p>
            <a:pPr lvl="0"/>
            <a:r>
              <a:rPr lang="en-US" dirty="0"/>
              <a:t>First level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70600" y="6330968"/>
            <a:ext cx="5483314" cy="292554"/>
          </a:xfrm>
          <a:prstGeom prst="rect">
            <a:avLst/>
          </a:prstGeom>
        </p:spPr>
        <p:txBody>
          <a:bodyPr vert="horz" lIns="90000" tIns="45720" rIns="90000" bIns="45720" rtlCol="0" anchor="b"/>
          <a:lstStyle>
            <a:lvl1pPr algn="r">
              <a:defRPr lang="en-US" sz="1100" b="0">
                <a:solidFill>
                  <a:schemeClr val="tx2"/>
                </a:solidFill>
              </a:defRPr>
            </a:lvl1pPr>
          </a:lstStyle>
          <a:p>
            <a:r>
              <a:rPr lang="en-US" noProof="0" dirty="0"/>
              <a:t>Presentation title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610261" y="6330968"/>
            <a:ext cx="411004" cy="292554"/>
          </a:xfrm>
          <a:prstGeom prst="rect">
            <a:avLst/>
          </a:prstGeom>
        </p:spPr>
        <p:txBody>
          <a:bodyPr vert="horz" lIns="0" tIns="46800" rIns="0" bIns="46800" rtlCol="0" anchor="b"/>
          <a:lstStyle>
            <a:lvl1pPr algn="r">
              <a:defRPr lang="en-US" sz="1100" b="0" smtClean="0">
                <a:solidFill>
                  <a:schemeClr val="tx2"/>
                </a:solidFill>
              </a:defRPr>
            </a:lvl1pPr>
          </a:lstStyle>
          <a:p>
            <a:fld id="{62A42E78-4FE3-4E16-9FB9-64A349BFE3FC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857517" y="6330968"/>
            <a:ext cx="1184909" cy="2925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100" b="0">
                <a:solidFill>
                  <a:schemeClr val="tx2"/>
                </a:solidFill>
              </a:defRPr>
            </a:lvl1pPr>
          </a:lstStyle>
          <a:p>
            <a:fld id="{13509005-76E8-4DAB-AA06-FF9ED89EB2B0}" type="datetime1">
              <a:rPr lang="fr-FR" smtClean="0"/>
              <a:t>15/08/2022</a:t>
            </a:fld>
            <a:endParaRPr lang="fr-FR" dirty="0"/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3DE2817A-3634-41C4-BE77-0740C5A7811D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31556" y="6094699"/>
            <a:ext cx="990025" cy="763207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57CD4E90-0AD7-41F7-BEF4-B339EC998E49}"/>
              </a:ext>
            </a:extLst>
          </p:cNvPr>
          <p:cNvSpPr/>
          <p:nvPr userDrawn="1"/>
        </p:nvSpPr>
        <p:spPr>
          <a:xfrm>
            <a:off x="12004894" y="0"/>
            <a:ext cx="187105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5901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3" r:id="rId2"/>
    <p:sldLayoutId id="2147483667" r:id="rId3"/>
    <p:sldLayoutId id="2147483664" r:id="rId4"/>
    <p:sldLayoutId id="2147483668" r:id="rId5"/>
    <p:sldLayoutId id="2147483669" r:id="rId6"/>
    <p:sldLayoutId id="2147483670" r:id="rId7"/>
    <p:sldLayoutId id="2147483675" r:id="rId8"/>
  </p:sldLayoutIdLst>
  <p:hf hdr="0" ftr="0" dt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lang="en-US" sz="3600" b="0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1938" indent="-261938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2400" kern="1200" smtClean="0">
          <a:solidFill>
            <a:schemeClr val="tx1"/>
          </a:solidFill>
          <a:latin typeface="+mn-lt"/>
          <a:ea typeface="+mn-ea"/>
          <a:cs typeface="+mn-cs"/>
        </a:defRPr>
      </a:lvl1pPr>
      <a:lvl2pPr marL="536575" indent="-2667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2pPr>
      <a:lvl3pPr marL="812800" indent="-27305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lang="en-US" sz="1800" kern="1200" smtClean="0">
          <a:solidFill>
            <a:schemeClr val="tx1"/>
          </a:solidFill>
          <a:latin typeface="+mn-lt"/>
          <a:ea typeface="+mn-ea"/>
          <a:cs typeface="+mn-cs"/>
        </a:defRPr>
      </a:lvl3pPr>
      <a:lvl4pPr marL="987425" indent="-26828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lang="en-US" sz="1600" kern="1200" smtClean="0">
          <a:solidFill>
            <a:schemeClr val="tx2"/>
          </a:solidFill>
          <a:latin typeface="+mn-lt"/>
          <a:ea typeface="+mn-ea"/>
          <a:cs typeface="+mn-cs"/>
        </a:defRPr>
      </a:lvl4pPr>
      <a:lvl5pPr marL="1160463" indent="-26193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lang="en-US"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89">
          <p15:clr>
            <a:srgbClr val="F26B43"/>
          </p15:clr>
        </p15:guide>
        <p15:guide id="2" pos="7491">
          <p15:clr>
            <a:srgbClr val="F26B43"/>
          </p15:clr>
        </p15:guide>
        <p15:guide id="3" orient="horz" pos="2160">
          <p15:clr>
            <a:srgbClr val="F26B43"/>
          </p15:clr>
        </p15:guide>
        <p15:guide id="4" orient="horz" pos="935">
          <p15:clr>
            <a:srgbClr val="F26B43"/>
          </p15:clr>
        </p15:guide>
        <p15:guide id="5" orient="horz" pos="3838">
          <p15:clr>
            <a:srgbClr val="F26B43"/>
          </p15:clr>
        </p15:guide>
        <p15:guide id="6" orient="horz" pos="822">
          <p15:clr>
            <a:srgbClr val="F26B43"/>
          </p15:clr>
        </p15:guide>
        <p15:guide id="7" pos="3840">
          <p15:clr>
            <a:srgbClr val="F26B43"/>
          </p15:clr>
        </p15:guide>
        <p15:guide id="8" orient="horz" pos="131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>
            <a:extLst>
              <a:ext uri="{FF2B5EF4-FFF2-40B4-BE49-F238E27FC236}">
                <a16:creationId xmlns:a16="http://schemas.microsoft.com/office/drawing/2014/main" id="{FB49D3ED-12A5-44AC-B654-9458A5FBEC8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RF5L08350CB4</a:t>
            </a:r>
            <a:br>
              <a:rPr lang="en-US" dirty="0"/>
            </a:br>
            <a:r>
              <a:rPr lang="en-US" dirty="0"/>
              <a:t>Model information</a:t>
            </a:r>
            <a:br>
              <a:rPr lang="en-US" dirty="0"/>
            </a:br>
            <a:r>
              <a:rPr lang="en-US" sz="2000" dirty="0"/>
              <a:t>Keysight Advanced Design System Model</a:t>
            </a:r>
            <a:br>
              <a:rPr lang="en-US" sz="2000" dirty="0"/>
            </a:br>
            <a:r>
              <a:rPr lang="en-US" sz="2000" dirty="0"/>
              <a:t>Generic Netlist Model</a:t>
            </a:r>
            <a:endParaRPr lang="en-US" sz="2000" b="0" dirty="0"/>
          </a:p>
        </p:txBody>
      </p:sp>
      <p:sp>
        <p:nvSpPr>
          <p:cNvPr id="16" name="Subtitle 15">
            <a:extLst>
              <a:ext uri="{FF2B5EF4-FFF2-40B4-BE49-F238E27FC236}">
                <a16:creationId xmlns:a16="http://schemas.microsoft.com/office/drawing/2014/main" id="{12613E07-DCF2-4461-AFF5-7A705127F66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ST Model  Simulation</a:t>
            </a:r>
          </a:p>
          <a:p>
            <a:r>
              <a:rPr lang="en-US" dirty="0"/>
              <a:t>STMicroelectronics</a:t>
            </a:r>
          </a:p>
          <a:p>
            <a:r>
              <a:rPr lang="en-US" dirty="0"/>
              <a:t>August 15,  2022</a:t>
            </a:r>
          </a:p>
        </p:txBody>
      </p:sp>
    </p:spTree>
    <p:extLst>
      <p:ext uri="{BB962C8B-B14F-4D97-AF65-F5344CB8AC3E}">
        <p14:creationId xmlns:p14="http://schemas.microsoft.com/office/powerpoint/2010/main" val="1939822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Files inside compressed model folder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08A826A-19EA-9964-C330-EBBD706306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6218" y="2128542"/>
            <a:ext cx="3783425" cy="2368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25195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 configuration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42E78-4FE3-4E16-9FB9-64A349BFE3FC}" type="slidenum">
              <a:rPr lang="fr-FR" smtClean="0"/>
              <a:pPr/>
              <a:t>3</a:t>
            </a:fld>
            <a:endParaRPr lang="fr-FR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90B8F86-7333-E1B2-6E49-272DBC6F9A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4582" y="1069101"/>
            <a:ext cx="4467225" cy="503872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E1EC93D-5727-486A-BA0C-914CD0E60A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646" y="1069101"/>
            <a:ext cx="6297105" cy="5030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2930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" y="-1"/>
            <a:ext cx="11609159" cy="1304925"/>
          </a:xfrm>
        </p:spPr>
        <p:txBody>
          <a:bodyPr anchor="ctr">
            <a:normAutofit/>
          </a:bodyPr>
          <a:lstStyle/>
          <a:p>
            <a:r>
              <a:rPr lang="en-US" dirty="0"/>
              <a:t>Generic netlist</a:t>
            </a:r>
          </a:p>
        </p:txBody>
      </p:sp>
      <p:sp>
        <p:nvSpPr>
          <p:cNvPr id="18" name="Slide Number Placeholder 3">
            <a:extLst>
              <a:ext uri="{FF2B5EF4-FFF2-40B4-BE49-F238E27FC236}">
                <a16:creationId xmlns:a16="http://schemas.microsoft.com/office/drawing/2014/main" id="{A2D777C4-99C0-4DCD-A85D-7C88E14BCA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10261" y="6330968"/>
            <a:ext cx="411004" cy="292554"/>
          </a:xfrm>
        </p:spPr>
        <p:txBody>
          <a:bodyPr/>
          <a:lstStyle/>
          <a:p>
            <a:pPr>
              <a:spcAft>
                <a:spcPts val="600"/>
              </a:spcAft>
            </a:pPr>
            <a:fld id="{62A42E78-4FE3-4E16-9FB9-64A349BFE3FC}" type="slidenum">
              <a:rPr lang="fr-FR" smtClean="0"/>
              <a:pPr>
                <a:spcAft>
                  <a:spcPts val="600"/>
                </a:spcAft>
              </a:pPr>
              <a:t>4</a:t>
            </a:fld>
            <a:endParaRPr lang="fr-FR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B70FF2B-450D-4B01-8EDE-1ABD6EE43DC2}"/>
              </a:ext>
            </a:extLst>
          </p:cNvPr>
          <p:cNvSpPr txBox="1"/>
          <p:nvPr/>
        </p:nvSpPr>
        <p:spPr>
          <a:xfrm>
            <a:off x="7262037" y="1509823"/>
            <a:ext cx="43482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/>
              <a:t>Comments: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The </a:t>
            </a:r>
            <a:r>
              <a:rPr lang="en-US" dirty="0" err="1"/>
              <a:t>Minr</a:t>
            </a:r>
            <a:r>
              <a:rPr lang="en-US" dirty="0"/>
              <a:t> of the MOS Model may need to be assigned a value of 0.01ohm. </a:t>
            </a:r>
          </a:p>
          <a:p>
            <a:pPr algn="l"/>
            <a:endParaRPr lang="en-US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The Netlist references one side of the device.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A21033E-EC30-E53E-4904-10CBD877F9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1813" y="1190317"/>
            <a:ext cx="5374187" cy="4477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9994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DC simulations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42E78-4FE3-4E16-9FB9-64A349BFE3FC}" type="slidenum">
              <a:rPr lang="fr-FR" smtClean="0"/>
              <a:pPr/>
              <a:t>5</a:t>
            </a:fld>
            <a:endParaRPr lang="fr-FR" dirty="0"/>
          </a:p>
        </p:txBody>
      </p:sp>
      <p:pic>
        <p:nvPicPr>
          <p:cNvPr id="76" name="Picture 75">
            <a:extLst>
              <a:ext uri="{FF2B5EF4-FFF2-40B4-BE49-F238E27FC236}">
                <a16:creationId xmlns:a16="http://schemas.microsoft.com/office/drawing/2014/main" id="{9D8EED2E-1D08-CEEA-1D73-8E40C0C56B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9726" y="1698260"/>
            <a:ext cx="5480535" cy="3933089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id="{03EF1B8C-4BB9-1E2E-363F-BA669F4F45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102" y="1698259"/>
            <a:ext cx="5480535" cy="3933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9004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FA6BE3-63A0-4F68-BAFC-3F77292E6D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RF Simulation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FE0E003-4D0C-459F-9D52-DB82BF172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42E78-4FE3-4E16-9FB9-64A349BFE3FC}" type="slidenum">
              <a:rPr lang="fr-FR" smtClean="0"/>
              <a:pPr/>
              <a:t>6</a:t>
            </a:fld>
            <a:endParaRPr lang="fr-FR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BF6D3B6-C4FC-C8C3-B2EB-E5E18B9F7F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595" y="1426582"/>
            <a:ext cx="5520179" cy="400483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419C5D7-E551-1548-5B9A-8D9BC13124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0270" y="1426582"/>
            <a:ext cx="5520179" cy="4004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5807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FA6BE3-63A0-4F68-BAFC-3F77292E6D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Push Pull Impedances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FE0E003-4D0C-459F-9D52-DB82BF172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42E78-4FE3-4E16-9FB9-64A349BFE3FC}" type="slidenum">
              <a:rPr lang="fr-FR" smtClean="0"/>
              <a:pPr/>
              <a:t>7</a:t>
            </a:fld>
            <a:endParaRPr lang="fr-FR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CAD870E-47D8-0204-3FDA-ECA72822EE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5178" y="1809947"/>
            <a:ext cx="4017729" cy="371416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CAD6FF2-2FE0-F881-9297-6F03DE1719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32334" y="1267215"/>
            <a:ext cx="4017729" cy="430278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9BC5475-ADEE-7009-068F-65E6FF0BF0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9429" y="1264214"/>
            <a:ext cx="4121918" cy="4305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2532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601446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PPVER" val="ᝇᝂᝄ"/>
  <p:tag name="RANDOM" val="20"/>
  <p:tag name="CLINAME" val="ᝩគ᝗ក᝵ជជ᝽᝺᝽᝹᝸!ᝧᝨ᜴᝗ឃគ᝺᝽᝸᝹គឈ᝽᝵ក!ᝩគ᝗ក᝵ជជ᝽᝺᝽᝹᝸!ᝩគ᝗ក᝵ជជ᝽᝺᝽᝹᝸!ᝩគ᝗ក᝵ជជ᝽᝺᝽᝹᝸"/>
  <p:tag name="DATETIME" val="ᝅᝃᝅᝈᝃᝆᝄᝆᝄ᜴᜴ᝅᝈᝎᝅᝋ᜴᜼᝛ᝡᝨ᜿ᝅᝎᝄ᜽!ᝅᝃᝆᝄᝃᝆᝄᝆᝄ᜴᜴ᝅᝊᝎᝇᝄ᜴᜼᝛ᝡᝨ᜿ᝅᝎᝄ᜽!ᝅᝃᝆᝄᝃᝆᝄᝆᝄ᜴᜴ᝅᝊᝎᝇᝇ᜴᜼᝛ᝡᝨ᜿ᝅᝎᝄ᜽!ᝆᝃᝆᝆᝃᝆᝄᝆᝆ᜴᜴ᝅᝄᝎᝉᝆ᜴᜼᝛ᝡᝨᝁᝉᝎᝄ᜽!ᝆᝃᝆᝆᝃᝆᝄᝆᝆ᜴᜴ᝅᝄᝎᝉᝆ᜴᜼᝛ᝡᝨᝁᝉᝎᝄ᜽"/>
  <p:tag name="DONEBY" val="ᝧᝨᝰឈ᝵ញ᝺ឃញឆដ!ᝧᝨᝰឈ᝵ញ᝺ឃញឆដ!ᝧᝨᝰឈ᝵ញ᝺ឃញឆដ!ᝯᝩគ᝗ក᝵ជជ᝽᝺᝽᝹᝸᝱᜴ᝒ᜴᝕᝝ᝤ᜴᝼᝵គ᝸ឃដ᝹ឆ!ᝯᝩគ᝗ក᝵ជជ᝽᝺᝽᝹᝸᝱᜴ᝒ᜴᝕᝝ᝤ᜴᝼᝵គ᝸ឃដ᝹ឆ"/>
  <p:tag name="IPADDRESS" val="᝛ᝢ᝖᝗ᝫᝠᝅᝍᝈᝄ!᝛ᝢ᝖᝗ᝫᝠᝅᝍᝈᝄ!᝛ᝢ᝖᝗ᝫᝠᝅᝍᝈᝄ!ᝡᝪ᝭᝗ᝫᝠᝌᝍᝉᝆ!ᝡᝪ᝭᝗ᝫᝠᝌᝍᝉᝆ"/>
  <p:tag name="CHECKSUM" val="ᝈᝇᝆᝆ!ᝈᝉᝇᝋ!ᝈᝇᝅᝍ!ᝉᝌᝈᝊ!ᝉᝌᝈᝊ"/>
</p:tagLst>
</file>

<file path=ppt/theme/theme1.xml><?xml version="1.0" encoding="utf-8"?>
<a:theme xmlns:a="http://schemas.openxmlformats.org/drawingml/2006/main" name="ST PowerPoint Template 16x9">
  <a:themeElements>
    <a:clrScheme name="STMicroelectronics 2020">
      <a:dk1>
        <a:srgbClr val="03234B"/>
      </a:dk1>
      <a:lt1>
        <a:srgbClr val="FFFFFF"/>
      </a:lt1>
      <a:dk2>
        <a:srgbClr val="464650"/>
      </a:dk2>
      <a:lt2>
        <a:srgbClr val="E8E8E9"/>
      </a:lt2>
      <a:accent1>
        <a:srgbClr val="03234B"/>
      </a:accent1>
      <a:accent2>
        <a:srgbClr val="E6007E"/>
      </a:accent2>
      <a:accent3>
        <a:srgbClr val="3CB4E6"/>
      </a:accent3>
      <a:accent4>
        <a:srgbClr val="FFD200"/>
      </a:accent4>
      <a:accent5>
        <a:srgbClr val="49B170"/>
      </a:accent5>
      <a:accent6>
        <a:srgbClr val="8C0078"/>
      </a:accent6>
      <a:hlink>
        <a:srgbClr val="03234B"/>
      </a:hlink>
      <a:folHlink>
        <a:srgbClr val="03234B"/>
      </a:folHlink>
    </a:clrScheme>
    <a:fontScheme name="ST BRAND 2019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 algn="l">
          <a:defRPr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ST_Template_16-9.potx  -  Read-Only" id="{1B66ED52-3DE5-4AA8-BD99-636D0295A4DE}" vid="{7B10E4F7-5FE8-4D2E-8970-2F999F2AB40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85CB3A736357C4C861E9794AF5A2941" ma:contentTypeVersion="9" ma:contentTypeDescription="Create a new document." ma:contentTypeScope="" ma:versionID="23e536ffa59c5dc0c1c40eb428b75cac">
  <xsd:schema xmlns:xsd="http://www.w3.org/2001/XMLSchema" xmlns:xs="http://www.w3.org/2001/XMLSchema" xmlns:p="http://schemas.microsoft.com/office/2006/metadata/properties" xmlns:ns3="7a19d6ba-e4e0-492c-a7ec-970d915843ee" targetNamespace="http://schemas.microsoft.com/office/2006/metadata/properties" ma:root="true" ma:fieldsID="1ba1a48b4405647faba401f7bf18af92" ns3:_="">
    <xsd:import namespace="7a19d6ba-e4e0-492c-a7ec-970d915843ee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19d6ba-e4e0-492c-a7ec-970d915843e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EB4F6CA-7026-4D33-8231-3B5C02A6B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19d6ba-e4e0-492c-a7ec-970d915843e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F96EF55-315B-4492-B764-01F013E488A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35860E1-69D5-4E74-884D-9FA623A0A3A9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7a19d6ba-e4e0-492c-a7ec-970d915843ee"/>
    <ds:schemaRef ds:uri="http://www.w3.org/XML/1998/namespace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1448</TotalTime>
  <Words>73</Words>
  <Application>Microsoft Office PowerPoint</Application>
  <PresentationFormat>Widescreen</PresentationFormat>
  <Paragraphs>20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ST PowerPoint Template 16x9</vt:lpstr>
      <vt:lpstr>RF5L08350CB4 Model information Keysight Advanced Design System Model Generic Netlist Model</vt:lpstr>
      <vt:lpstr>Files inside compressed model folder</vt:lpstr>
      <vt:lpstr>Model configuration </vt:lpstr>
      <vt:lpstr>Generic netlist</vt:lpstr>
      <vt:lpstr>Example DC simulations</vt:lpstr>
      <vt:lpstr>Example RF Simulation </vt:lpstr>
      <vt:lpstr>Push Pull Impedances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ST05250_REV1_0 Model information Keysight Advanced Design System Model Generic Netlist Model</dc:title>
  <dc:creator>AMANA</dc:creator>
  <cp:lastModifiedBy>Youssef AMANA</cp:lastModifiedBy>
  <cp:revision>43</cp:revision>
  <dcterms:created xsi:type="dcterms:W3CDTF">2020-08-06T19:15:48Z</dcterms:created>
  <dcterms:modified xsi:type="dcterms:W3CDTF">2022-08-15T20:59:19Z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cf8c7287-838c-46dd-b281-b1140229e67a_Enabled">
    <vt:lpwstr>true</vt:lpwstr>
  </property>
  <property fmtid="{D5CDD505-2E9C-101B-9397-08002B2CF9AE}" pid="3" name="MSIP_Label_cf8c7287-838c-46dd-b281-b1140229e67a_SetDate">
    <vt:lpwstr>2022-02-22T16:18:19Z</vt:lpwstr>
  </property>
  <property fmtid="{D5CDD505-2E9C-101B-9397-08002B2CF9AE}" pid="4" name="MSIP_Label_cf8c7287-838c-46dd-b281-b1140229e67a_Method">
    <vt:lpwstr>Privileged</vt:lpwstr>
  </property>
  <property fmtid="{D5CDD505-2E9C-101B-9397-08002B2CF9AE}" pid="5" name="MSIP_Label_cf8c7287-838c-46dd-b281-b1140229e67a_Name">
    <vt:lpwstr>cf8c7287-838c-46dd-b281-b1140229e67a</vt:lpwstr>
  </property>
  <property fmtid="{D5CDD505-2E9C-101B-9397-08002B2CF9AE}" pid="6" name="MSIP_Label_cf8c7287-838c-46dd-b281-b1140229e67a_SiteId">
    <vt:lpwstr>75e027c9-20d5-47d5-b82f-77d7cd041e8f</vt:lpwstr>
  </property>
  <property fmtid="{D5CDD505-2E9C-101B-9397-08002B2CF9AE}" pid="7" name="MSIP_Label_cf8c7287-838c-46dd-b281-b1140229e67a_ActionId">
    <vt:lpwstr>50cb02e9-07a6-4825-adbf-46ec1b7936ba</vt:lpwstr>
  </property>
  <property fmtid="{D5CDD505-2E9C-101B-9397-08002B2CF9AE}" pid="8" name="MSIP_Label_cf8c7287-838c-46dd-b281-b1140229e67a_ContentBits">
    <vt:lpwstr>0</vt:lpwstr>
  </property>
</Properties>
</file>