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62" r:id="rId2"/>
    <p:sldId id="266" r:id="rId3"/>
    <p:sldId id="269" r:id="rId4"/>
    <p:sldId id="270" r:id="rId5"/>
    <p:sldId id="26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66" d="100"/>
          <a:sy n="66" d="100"/>
        </p:scale>
        <p:origin x="672" y="-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acomo MIGLIORE" userId="1443e974-6285-4268-b67f-e56d5efafa4b" providerId="ADAL" clId="{D2F8B5B5-F094-44DC-8CEE-86F3C2DF02EA}"/>
    <pc:docChg chg="undo custSel modSld">
      <pc:chgData name="Giacomo MIGLIORE" userId="1443e974-6285-4268-b67f-e56d5efafa4b" providerId="ADAL" clId="{D2F8B5B5-F094-44DC-8CEE-86F3C2DF02EA}" dt="2022-02-22T17:44:19.344" v="14" actId="1076"/>
      <pc:docMkLst>
        <pc:docMk/>
      </pc:docMkLst>
      <pc:sldChg chg="modSp mod">
        <pc:chgData name="Giacomo MIGLIORE" userId="1443e974-6285-4268-b67f-e56d5efafa4b" providerId="ADAL" clId="{D2F8B5B5-F094-44DC-8CEE-86F3C2DF02EA}" dt="2022-02-22T17:42:30.420" v="8" actId="20577"/>
        <pc:sldMkLst>
          <pc:docMk/>
          <pc:sldMk cId="3623676272" sldId="266"/>
        </pc:sldMkLst>
        <pc:spChg chg="mod">
          <ac:chgData name="Giacomo MIGLIORE" userId="1443e974-6285-4268-b67f-e56d5efafa4b" providerId="ADAL" clId="{D2F8B5B5-F094-44DC-8CEE-86F3C2DF02EA}" dt="2022-02-22T17:42:30.420" v="8" actId="20577"/>
          <ac:spMkLst>
            <pc:docMk/>
            <pc:sldMk cId="3623676272" sldId="266"/>
            <ac:spMk id="4" creationId="{BD914A99-7044-46AB-819C-A2F7A31BB4FB}"/>
          </ac:spMkLst>
        </pc:spChg>
      </pc:sldChg>
      <pc:sldChg chg="addSp delSp modSp mod">
        <pc:chgData name="Giacomo MIGLIORE" userId="1443e974-6285-4268-b67f-e56d5efafa4b" providerId="ADAL" clId="{D2F8B5B5-F094-44DC-8CEE-86F3C2DF02EA}" dt="2022-02-22T17:44:19.344" v="14" actId="1076"/>
        <pc:sldMkLst>
          <pc:docMk/>
          <pc:sldMk cId="1215053810" sldId="269"/>
        </pc:sldMkLst>
        <pc:spChg chg="add del mod">
          <ac:chgData name="Giacomo MIGLIORE" userId="1443e974-6285-4268-b67f-e56d5efafa4b" providerId="ADAL" clId="{D2F8B5B5-F094-44DC-8CEE-86F3C2DF02EA}" dt="2022-02-22T17:44:09.396" v="10" actId="22"/>
          <ac:spMkLst>
            <pc:docMk/>
            <pc:sldMk cId="1215053810" sldId="269"/>
            <ac:spMk id="4" creationId="{1937C5B4-0C46-48B0-B7B1-05F70CB5BBE7}"/>
          </ac:spMkLst>
        </pc:spChg>
        <pc:picChg chg="add mod ord">
          <ac:chgData name="Giacomo MIGLIORE" userId="1443e974-6285-4268-b67f-e56d5efafa4b" providerId="ADAL" clId="{D2F8B5B5-F094-44DC-8CEE-86F3C2DF02EA}" dt="2022-02-22T17:44:19.344" v="14" actId="1076"/>
          <ac:picMkLst>
            <pc:docMk/>
            <pc:sldMk cId="1215053810" sldId="269"/>
            <ac:picMk id="6" creationId="{62C8B900-2ADE-4B4B-8F90-B6437489B267}"/>
          </ac:picMkLst>
        </pc:picChg>
        <pc:picChg chg="del">
          <ac:chgData name="Giacomo MIGLIORE" userId="1443e974-6285-4268-b67f-e56d5efafa4b" providerId="ADAL" clId="{D2F8B5B5-F094-44DC-8CEE-86F3C2DF02EA}" dt="2022-02-22T17:44:07.723" v="9" actId="478"/>
          <ac:picMkLst>
            <pc:docMk/>
            <pc:sldMk cId="1215053810" sldId="269"/>
            <ac:picMk id="17" creationId="{E12A849D-2E91-45DF-AB7E-645747BF0F59}"/>
          </ac:picMkLst>
        </pc:picChg>
      </pc:sldChg>
      <pc:sldChg chg="addSp delSp modSp mod">
        <pc:chgData name="Giacomo MIGLIORE" userId="1443e974-6285-4268-b67f-e56d5efafa4b" providerId="ADAL" clId="{D2F8B5B5-F094-44DC-8CEE-86F3C2DF02EA}" dt="2022-02-22T17:42:21.952" v="6" actId="14100"/>
        <pc:sldMkLst>
          <pc:docMk/>
          <pc:sldMk cId="1236064251" sldId="270"/>
        </pc:sldMkLst>
        <pc:spChg chg="add del mod">
          <ac:chgData name="Giacomo MIGLIORE" userId="1443e974-6285-4268-b67f-e56d5efafa4b" providerId="ADAL" clId="{D2F8B5B5-F094-44DC-8CEE-86F3C2DF02EA}" dt="2022-02-22T17:42:13.590" v="3" actId="22"/>
          <ac:spMkLst>
            <pc:docMk/>
            <pc:sldMk cId="1236064251" sldId="270"/>
            <ac:spMk id="17" creationId="{E17978C1-1D9C-4EF1-8A44-0495C933CD89}"/>
          </ac:spMkLst>
        </pc:spChg>
        <pc:picChg chg="del">
          <ac:chgData name="Giacomo MIGLIORE" userId="1443e974-6285-4268-b67f-e56d5efafa4b" providerId="ADAL" clId="{D2F8B5B5-F094-44DC-8CEE-86F3C2DF02EA}" dt="2022-02-22T17:42:11.641" v="2" actId="478"/>
          <ac:picMkLst>
            <pc:docMk/>
            <pc:sldMk cId="1236064251" sldId="270"/>
            <ac:picMk id="11" creationId="{5327C9BB-301A-4881-9BC3-4B639C288EA7}"/>
          </ac:picMkLst>
        </pc:picChg>
        <pc:picChg chg="add del">
          <ac:chgData name="Giacomo MIGLIORE" userId="1443e974-6285-4268-b67f-e56d5efafa4b" providerId="ADAL" clId="{D2F8B5B5-F094-44DC-8CEE-86F3C2DF02EA}" dt="2022-02-22T17:42:10.438" v="1" actId="22"/>
          <ac:picMkLst>
            <pc:docMk/>
            <pc:sldMk cId="1236064251" sldId="270"/>
            <ac:picMk id="15" creationId="{1FF5067B-748E-41DA-BB68-FEEB835F2557}"/>
          </ac:picMkLst>
        </pc:picChg>
        <pc:picChg chg="add mod ord">
          <ac:chgData name="Giacomo MIGLIORE" userId="1443e974-6285-4268-b67f-e56d5efafa4b" providerId="ADAL" clId="{D2F8B5B5-F094-44DC-8CEE-86F3C2DF02EA}" dt="2022-02-22T17:42:21.952" v="6" actId="14100"/>
          <ac:picMkLst>
            <pc:docMk/>
            <pc:sldMk cId="1236064251" sldId="270"/>
            <ac:picMk id="19" creationId="{BD8F5FDE-5DC1-4FC2-87D2-86F4D873167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43B43-F286-48C1-BBED-D571E17C6AE3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7A20C-0A41-4975-BF38-102D39C80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26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8E59B-3326-4FD4-8806-9EAC0DB7D60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441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8E59B-3326-4FD4-8806-9EAC0DB7D60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395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8E59B-3326-4FD4-8806-9EAC0DB7D60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024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st.com/trademarks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2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in title">
    <p:bg>
      <p:bgPr>
        <a:solidFill>
          <a:srgbClr val="0023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C7E-853C-4EAC-941C-F7D4C872CED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5999" y="2312988"/>
            <a:ext cx="5795963" cy="2702071"/>
          </a:xfrm>
        </p:spPr>
        <p:txBody>
          <a:bodyPr anchor="ctr"/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fr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8F8A67-080E-4CD5-8528-5627C41B2D7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5999" y="5015060"/>
            <a:ext cx="5795963" cy="1077764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</a:t>
            </a:r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564B28F-A25E-4825-B94D-B2AD0EA2A9F6}"/>
              </a:ext>
            </a:extLst>
          </p:cNvPr>
          <p:cNvSpPr/>
          <p:nvPr/>
        </p:nvSpPr>
        <p:spPr>
          <a:xfrm>
            <a:off x="-228" y="0"/>
            <a:ext cx="43905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020E53B0-4A6F-4EA6-BAD9-3F10842526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25552" y="0"/>
            <a:ext cx="2366448" cy="1824288"/>
          </a:xfrm>
          <a:prstGeom prst="rect">
            <a:avLst/>
          </a:prstGeom>
        </p:spPr>
      </p:pic>
      <p:sp>
        <p:nvSpPr>
          <p:cNvPr id="26" name="Picture Placeholder 14">
            <a:extLst>
              <a:ext uri="{FF2B5EF4-FFF2-40B4-BE49-F238E27FC236}">
                <a16:creationId xmlns:a16="http://schemas.microsoft.com/office/drawing/2014/main" id="{21F7501C-E215-48DE-9901-1589EACC1FF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8828" y="0"/>
            <a:ext cx="6280432" cy="6858000"/>
          </a:xfrm>
          <a:custGeom>
            <a:avLst/>
            <a:gdLst>
              <a:gd name="connsiteX0" fmla="*/ 0 w 6280432"/>
              <a:gd name="connsiteY0" fmla="*/ 0 h 6858000"/>
              <a:gd name="connsiteX1" fmla="*/ 6280432 w 6280432"/>
              <a:gd name="connsiteY1" fmla="*/ 0 h 6858000"/>
              <a:gd name="connsiteX2" fmla="*/ 6280432 w 6280432"/>
              <a:gd name="connsiteY2" fmla="*/ 2281561 h 6858000"/>
              <a:gd name="connsiteX3" fmla="*/ 5466285 w 6280432"/>
              <a:gd name="connsiteY3" fmla="*/ 2281561 h 6858000"/>
              <a:gd name="connsiteX4" fmla="*/ 5466285 w 6280432"/>
              <a:gd name="connsiteY4" fmla="*/ 6858000 h 6858000"/>
              <a:gd name="connsiteX5" fmla="*/ 0 w 6280432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80432" h="6858000">
                <a:moveTo>
                  <a:pt x="0" y="0"/>
                </a:moveTo>
                <a:lnTo>
                  <a:pt x="6280432" y="0"/>
                </a:lnTo>
                <a:lnTo>
                  <a:pt x="6280432" y="2281561"/>
                </a:lnTo>
                <a:lnTo>
                  <a:pt x="5466285" y="2281561"/>
                </a:lnTo>
                <a:lnTo>
                  <a:pt x="546628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Drag and drop </a:t>
            </a:r>
            <a:br>
              <a:rPr lang="en-US" dirty="0"/>
            </a:br>
            <a:r>
              <a:rPr lang="en-US" dirty="0"/>
              <a:t>a picture here</a:t>
            </a:r>
          </a:p>
        </p:txBody>
      </p:sp>
    </p:spTree>
    <p:extLst>
      <p:ext uri="{BB962C8B-B14F-4D97-AF65-F5344CB8AC3E}">
        <p14:creationId xmlns:p14="http://schemas.microsoft.com/office/powerpoint/2010/main" val="30427281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516">
          <p15:clr>
            <a:srgbClr val="FBAE40"/>
          </p15:clr>
        </p15:guide>
        <p15:guide id="2" pos="7387">
          <p15:clr>
            <a:srgbClr val="FBAE40"/>
          </p15:clr>
        </p15:guide>
        <p15:guide id="3" orient="horz" pos="3067">
          <p15:clr>
            <a:srgbClr val="FBAE40"/>
          </p15:clr>
        </p15:guide>
        <p15:guide id="4" orient="horz" pos="393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ain title without picture">
    <p:bg>
      <p:bgPr>
        <a:solidFill>
          <a:srgbClr val="0023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C7E-853C-4EAC-941C-F7D4C872CED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55701" y="2085976"/>
            <a:ext cx="7807324" cy="2929084"/>
          </a:xfrm>
        </p:spPr>
        <p:txBody>
          <a:bodyPr anchor="ctr"/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fr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8F8A67-080E-4CD5-8528-5627C41B2D7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55701" y="5015060"/>
            <a:ext cx="7807324" cy="1077764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</a:t>
            </a:r>
            <a:endParaRPr lang="fr-FR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92FC3CE6-78BD-44D0-9BE3-1EF21AC5DD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25552" y="0"/>
            <a:ext cx="2366448" cy="1824288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DF7C4B5-15B1-42E4-9F81-B5E59B0C5030}"/>
              </a:ext>
            </a:extLst>
          </p:cNvPr>
          <p:cNvSpPr/>
          <p:nvPr/>
        </p:nvSpPr>
        <p:spPr>
          <a:xfrm>
            <a:off x="-228" y="0"/>
            <a:ext cx="1155928" cy="6858000"/>
          </a:xfrm>
          <a:custGeom>
            <a:avLst/>
            <a:gdLst>
              <a:gd name="connsiteX0" fmla="*/ 0 w 1155928"/>
              <a:gd name="connsiteY0" fmla="*/ 0 h 6858000"/>
              <a:gd name="connsiteX1" fmla="*/ 439056 w 1155928"/>
              <a:gd name="connsiteY1" fmla="*/ 0 h 6858000"/>
              <a:gd name="connsiteX2" fmla="*/ 1155928 w 1155928"/>
              <a:gd name="connsiteY2" fmla="*/ 0 h 6858000"/>
              <a:gd name="connsiteX3" fmla="*/ 1155928 w 1155928"/>
              <a:gd name="connsiteY3" fmla="*/ 1714500 h 6858000"/>
              <a:gd name="connsiteX4" fmla="*/ 439056 w 1155928"/>
              <a:gd name="connsiteY4" fmla="*/ 1714500 h 6858000"/>
              <a:gd name="connsiteX5" fmla="*/ 439056 w 1155928"/>
              <a:gd name="connsiteY5" fmla="*/ 6858000 h 6858000"/>
              <a:gd name="connsiteX6" fmla="*/ 0 w 115592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5928" h="6858000">
                <a:moveTo>
                  <a:pt x="0" y="0"/>
                </a:moveTo>
                <a:lnTo>
                  <a:pt x="439056" y="0"/>
                </a:lnTo>
                <a:lnTo>
                  <a:pt x="1155928" y="0"/>
                </a:lnTo>
                <a:lnTo>
                  <a:pt x="1155928" y="1714500"/>
                </a:lnTo>
                <a:lnTo>
                  <a:pt x="439056" y="1714500"/>
                </a:lnTo>
                <a:lnTo>
                  <a:pt x="43905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505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709">
          <p15:clr>
            <a:srgbClr val="FBAE40"/>
          </p15:clr>
        </p15:guide>
        <p15:guide id="2" orient="horz" pos="2615">
          <p15:clr>
            <a:srgbClr val="FBAE40"/>
          </p15:clr>
        </p15:guide>
        <p15:guide id="3" pos="5196">
          <p15:clr>
            <a:srgbClr val="FBAE40"/>
          </p15:clr>
        </p15:guide>
        <p15:guide id="4" pos="610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</a:lstStyle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6EF7C4-3513-40DF-91A6-018C8E9AC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52DD4-CDE3-4E33-AB80-AED4CE4AC39A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B796A-0B1E-46FA-AC86-9A7803DF8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8E223-380C-4295-85FF-7B9C2423B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7B169-58CE-4E65-B1F9-ACF9E4644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286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54">
          <p15:clr>
            <a:srgbClr val="FBAE40"/>
          </p15:clr>
        </p15:guide>
        <p15:guide id="2" pos="726">
          <p15:clr>
            <a:srgbClr val="FBAE40"/>
          </p15:clr>
        </p15:guide>
        <p15:guide id="3" orient="horz" pos="137">
          <p15:clr>
            <a:srgbClr val="FBAE40"/>
          </p15:clr>
        </p15:guide>
        <p15:guide id="4" orient="horz" pos="67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it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19399" y="419894"/>
            <a:ext cx="9372601" cy="1484312"/>
          </a:xfrm>
          <a:solidFill>
            <a:schemeClr val="accent4"/>
          </a:solidFill>
        </p:spPr>
        <p:txBody>
          <a:bodyPr vert="horz" lIns="91440" tIns="45720" rIns="288000" bIns="45720" rtlCol="0" anchor="ctr">
            <a:noAutofit/>
          </a:bodyPr>
          <a:lstStyle>
            <a:lvl1pPr marL="263525" indent="0" algn="l">
              <a:defRPr lang="en-US" sz="36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2010E20D-C2F4-4C57-9379-900BECBE54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1556" y="6094699"/>
            <a:ext cx="990025" cy="763207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3CCF378-34BF-4EE7-87EE-0F21AAF7F20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304925"/>
            <a:ext cx="12192000" cy="5553075"/>
          </a:xfrm>
          <a:custGeom>
            <a:avLst/>
            <a:gdLst>
              <a:gd name="connsiteX0" fmla="*/ 0 w 12192000"/>
              <a:gd name="connsiteY0" fmla="*/ 5552981 h 5553075"/>
              <a:gd name="connsiteX1" fmla="*/ 12192000 w 12192000"/>
              <a:gd name="connsiteY1" fmla="*/ 5552981 h 5553075"/>
              <a:gd name="connsiteX2" fmla="*/ 12192000 w 12192000"/>
              <a:gd name="connsiteY2" fmla="*/ 5553075 h 5553075"/>
              <a:gd name="connsiteX3" fmla="*/ 0 w 12192000"/>
              <a:gd name="connsiteY3" fmla="*/ 5553075 h 5553075"/>
              <a:gd name="connsiteX4" fmla="*/ 0 w 12192000"/>
              <a:gd name="connsiteY4" fmla="*/ 0 h 5553075"/>
              <a:gd name="connsiteX5" fmla="*/ 2819401 w 12192000"/>
              <a:gd name="connsiteY5" fmla="*/ 0 h 5553075"/>
              <a:gd name="connsiteX6" fmla="*/ 2819401 w 12192000"/>
              <a:gd name="connsiteY6" fmla="*/ 599281 h 5553075"/>
              <a:gd name="connsiteX7" fmla="*/ 12192000 w 12192000"/>
              <a:gd name="connsiteY7" fmla="*/ 599281 h 5553075"/>
              <a:gd name="connsiteX8" fmla="*/ 12192000 w 12192000"/>
              <a:gd name="connsiteY8" fmla="*/ 4787900 h 5553075"/>
              <a:gd name="connsiteX9" fmla="*/ 1683657 w 12192000"/>
              <a:gd name="connsiteY9" fmla="*/ 4787900 h 5553075"/>
              <a:gd name="connsiteX10" fmla="*/ 1683657 w 12192000"/>
              <a:gd name="connsiteY10" fmla="*/ 4631418 h 5553075"/>
              <a:gd name="connsiteX11" fmla="*/ 0 w 12192000"/>
              <a:gd name="connsiteY11" fmla="*/ 4631418 h 555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5553075">
                <a:moveTo>
                  <a:pt x="0" y="5552981"/>
                </a:moveTo>
                <a:lnTo>
                  <a:pt x="12192000" y="5552981"/>
                </a:lnTo>
                <a:lnTo>
                  <a:pt x="12192000" y="5553075"/>
                </a:lnTo>
                <a:lnTo>
                  <a:pt x="0" y="5553075"/>
                </a:lnTo>
                <a:close/>
                <a:moveTo>
                  <a:pt x="0" y="0"/>
                </a:moveTo>
                <a:lnTo>
                  <a:pt x="2819401" y="0"/>
                </a:lnTo>
                <a:lnTo>
                  <a:pt x="2819401" y="599281"/>
                </a:lnTo>
                <a:lnTo>
                  <a:pt x="12192000" y="599281"/>
                </a:lnTo>
                <a:lnTo>
                  <a:pt x="12192000" y="4787900"/>
                </a:lnTo>
                <a:lnTo>
                  <a:pt x="1683657" y="4787900"/>
                </a:lnTo>
                <a:lnTo>
                  <a:pt x="1683657" y="4631418"/>
                </a:lnTo>
                <a:lnTo>
                  <a:pt x="0" y="4631418"/>
                </a:lnTo>
                <a:close/>
              </a:path>
            </a:pathLst>
          </a:custGeom>
          <a:noFill/>
        </p:spPr>
        <p:txBody>
          <a:bodyPr vert="horz" wrap="none" lIns="91440" tIns="45720" rIns="90000" bIns="45720" rtlCol="0" anchor="ctr">
            <a:noAutofit/>
          </a:bodyPr>
          <a:lstStyle>
            <a:lvl1pPr algn="ctr">
              <a:buClr>
                <a:schemeClr val="tx1"/>
              </a:buClr>
              <a:defRPr lang="en-US" baseline="0">
                <a:solidFill>
                  <a:schemeClr val="bg2"/>
                </a:solidFill>
              </a:defRPr>
            </a:lvl1pPr>
          </a:lstStyle>
          <a:p>
            <a:pPr marL="261938" lvl="0" indent="-261938" algn="ctr"/>
            <a:r>
              <a:rPr lang="en-US" dirty="0"/>
              <a:t>Drag and drop a picture here (optional)</a:t>
            </a:r>
          </a:p>
        </p:txBody>
      </p:sp>
    </p:spTree>
    <p:extLst>
      <p:ext uri="{BB962C8B-B14F-4D97-AF65-F5344CB8AC3E}">
        <p14:creationId xmlns:p14="http://schemas.microsoft.com/office/powerpoint/2010/main" val="686472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00037" y="1484313"/>
            <a:ext cx="5719763" cy="4608512"/>
          </a:xfrm>
        </p:spPr>
        <p:txBody>
          <a:bodyPr/>
          <a:lstStyle>
            <a:lvl1pPr marL="261938" indent="-261938">
              <a:buFont typeface="Arial" panose="020B0604020202020204" pitchFamily="34" charset="0"/>
              <a:buChar char="•"/>
              <a:defRPr/>
            </a:lvl1pPr>
            <a:lvl2pPr marL="536575" indent="-266700">
              <a:buFont typeface="Arial" panose="020B0604020202020204" pitchFamily="34" charset="0"/>
              <a:buChar char="•"/>
              <a:defRPr/>
            </a:lvl2pPr>
            <a:lvl3pPr marL="812800" indent="-273050">
              <a:buFont typeface="Arial" panose="020B0604020202020204" pitchFamily="34" charset="0"/>
              <a:buChar char="•"/>
              <a:defRPr/>
            </a:lvl3pPr>
            <a:lvl4pPr marL="987425" indent="-268288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00" y="1484313"/>
            <a:ext cx="5720400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788507-3E03-4FB3-A132-78A939782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52DD4-CDE3-4E33-AB80-AED4CE4AC39A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9E28F68-9BF2-4E8D-9900-2B961920C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2468ACE-19CE-4D11-BE8C-BF854FA85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7B169-58CE-4E65-B1F9-ACF9E4644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5528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4">
          <p15:clr>
            <a:srgbClr val="FBAE40"/>
          </p15:clr>
        </p15:guide>
        <p15:guide id="2" orient="horz" pos="137">
          <p15:clr>
            <a:srgbClr val="FBAE40"/>
          </p15:clr>
        </p15:guide>
        <p15:guide id="3" pos="726">
          <p15:clr>
            <a:srgbClr val="FBAE40"/>
          </p15:clr>
        </p15:guide>
        <p15:guide id="4" pos="565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297BAC-5561-499E-BBCB-6D6E1FD7D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52DD4-CDE3-4E33-AB80-AED4CE4AC39A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525733-58EA-4C07-864D-B4CB76D0D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75373-7992-498D-9AB1-3D8254424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7B169-58CE-4E65-B1F9-ACF9E4644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0550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54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674">
          <p15:clr>
            <a:srgbClr val="FBAE40"/>
          </p15:clr>
        </p15:guide>
        <p15:guide id="4" orient="horz" pos="137">
          <p15:clr>
            <a:srgbClr val="FBAE40"/>
          </p15:clr>
        </p15:guide>
        <p15:guide id="5" pos="72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25953C-BDCE-466C-B5D1-10A5597F7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52DD4-CDE3-4E33-AB80-AED4CE4AC39A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093A61-3D0C-4D22-A38C-FED809C5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CFF57E-942B-4161-B1AA-AAC9C60FE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7B169-58CE-4E65-B1F9-ACF9E4644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6206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674">
          <p15:clr>
            <a:srgbClr val="FBAE40"/>
          </p15:clr>
        </p15:guide>
        <p15:guide id="3" orient="horz" pos="137">
          <p15:clr>
            <a:srgbClr val="FBAE40"/>
          </p15:clr>
        </p15:guide>
        <p15:guide id="4" pos="72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52E30E9-1079-4CF5-8813-8B65FB05D6D8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A1E53E3-FC79-490F-927D-EDA5C06E6818}"/>
                </a:ext>
              </a:extLst>
            </p:cNvPr>
            <p:cNvSpPr/>
            <p:nvPr/>
          </p:nvSpPr>
          <p:spPr>
            <a:xfrm>
              <a:off x="0" y="0"/>
              <a:ext cx="12192000" cy="6854862"/>
            </a:xfrm>
            <a:prstGeom prst="rect">
              <a:avLst/>
            </a:prstGeom>
            <a:solidFill>
              <a:srgbClr val="0023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8BD6E22D-9F81-4B7A-A71E-BBB4177578ED}"/>
                </a:ext>
              </a:extLst>
            </p:cNvPr>
            <p:cNvGrpSpPr/>
            <p:nvPr userDrawn="1"/>
          </p:nvGrpSpPr>
          <p:grpSpPr>
            <a:xfrm>
              <a:off x="-1" y="4152900"/>
              <a:ext cx="12191999" cy="2705100"/>
              <a:chOff x="1" y="4152900"/>
              <a:chExt cx="12191999" cy="2705100"/>
            </a:xfrm>
          </p:grpSpPr>
          <p:sp>
            <p:nvSpPr>
              <p:cNvPr id="9" name="Freeform 21">
                <a:extLst>
                  <a:ext uri="{FF2B5EF4-FFF2-40B4-BE49-F238E27FC236}">
                    <a16:creationId xmlns:a16="http://schemas.microsoft.com/office/drawing/2014/main" id="{B428783B-02FD-4849-BFB2-D1C2BC8E88B5}"/>
                  </a:ext>
                </a:extLst>
              </p:cNvPr>
              <p:cNvSpPr/>
              <p:nvPr/>
            </p:nvSpPr>
            <p:spPr>
              <a:xfrm>
                <a:off x="1" y="4152900"/>
                <a:ext cx="12191999" cy="2705100"/>
              </a:xfrm>
              <a:custGeom>
                <a:avLst/>
                <a:gdLst>
                  <a:gd name="connsiteX0" fmla="*/ 0 w 12191999"/>
                  <a:gd name="connsiteY0" fmla="*/ 0 h 2705100"/>
                  <a:gd name="connsiteX1" fmla="*/ 1104899 w 12191999"/>
                  <a:gd name="connsiteY1" fmla="*/ 0 h 2705100"/>
                  <a:gd name="connsiteX2" fmla="*/ 1104899 w 12191999"/>
                  <a:gd name="connsiteY2" fmla="*/ 1422400 h 2705100"/>
                  <a:gd name="connsiteX3" fmla="*/ 12191999 w 12191999"/>
                  <a:gd name="connsiteY3" fmla="*/ 1422400 h 2705100"/>
                  <a:gd name="connsiteX4" fmla="*/ 12191999 w 12191999"/>
                  <a:gd name="connsiteY4" fmla="*/ 2705100 h 2705100"/>
                  <a:gd name="connsiteX5" fmla="*/ 1 w 12191999"/>
                  <a:gd name="connsiteY5" fmla="*/ 2705100 h 2705100"/>
                  <a:gd name="connsiteX6" fmla="*/ 1 w 12191999"/>
                  <a:gd name="connsiteY6" fmla="*/ 1543050 h 2705100"/>
                  <a:gd name="connsiteX7" fmla="*/ 0 w 12191999"/>
                  <a:gd name="connsiteY7" fmla="*/ 1543050 h 270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2705100">
                    <a:moveTo>
                      <a:pt x="0" y="0"/>
                    </a:moveTo>
                    <a:lnTo>
                      <a:pt x="1104899" y="0"/>
                    </a:lnTo>
                    <a:lnTo>
                      <a:pt x="1104899" y="1422400"/>
                    </a:lnTo>
                    <a:lnTo>
                      <a:pt x="12191999" y="1422400"/>
                    </a:lnTo>
                    <a:lnTo>
                      <a:pt x="12191999" y="2705100"/>
                    </a:lnTo>
                    <a:lnTo>
                      <a:pt x="1" y="2705100"/>
                    </a:lnTo>
                    <a:lnTo>
                      <a:pt x="1" y="1543050"/>
                    </a:lnTo>
                    <a:lnTo>
                      <a:pt x="0" y="154305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6B1C6E9-C7C0-445A-8911-23E57FA33B25}"/>
                  </a:ext>
                </a:extLst>
              </p:cNvPr>
              <p:cNvSpPr/>
              <p:nvPr/>
            </p:nvSpPr>
            <p:spPr>
              <a:xfrm>
                <a:off x="219560" y="5822714"/>
                <a:ext cx="9395219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rgbClr val="00234B"/>
                    </a:solidFill>
                    <a:latin typeface="Arial" panose="020B0604020202020204" pitchFamily="34" charset="0"/>
                  </a:rPr>
                  <a:t>© STMicroelectronics - All rights reserved.</a:t>
                </a:r>
                <a:br>
                  <a:rPr lang="en-US" sz="1200" dirty="0">
                    <a:solidFill>
                      <a:srgbClr val="00234B"/>
                    </a:solidFill>
                    <a:latin typeface="Arial" panose="020B0604020202020204" pitchFamily="34" charset="0"/>
                  </a:rPr>
                </a:br>
                <a:r>
                  <a:rPr lang="en-US" sz="1200" kern="1200" dirty="0">
                    <a:solidFill>
                      <a:srgbClr val="00234B"/>
                    </a:solidFill>
                    <a:latin typeface="Arial" panose="020B0604020202020204" pitchFamily="34" charset="0"/>
                    <a:ea typeface="+mn-ea"/>
                    <a:cs typeface="+mn-cs"/>
                  </a:rPr>
                  <a:t>ST logo is a trademark or a registered trademark of STMicroelectronics International NV or its affiliates in the EU and/or other countries. For additional information about ST trademarks, please refer to </a:t>
                </a:r>
                <a:r>
                  <a:rPr lang="en-US" sz="1200" kern="1200" dirty="0">
                    <a:solidFill>
                      <a:srgbClr val="00234B"/>
                    </a:solidFill>
                    <a:latin typeface="Arial" panose="020B0604020202020204" pitchFamily="34" charset="0"/>
                    <a:ea typeface="+mn-ea"/>
                    <a:cs typeface="+mn-cs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www.st.com/trademarks</a:t>
                </a:r>
                <a:r>
                  <a:rPr lang="en-US" sz="1200" kern="1200" dirty="0">
                    <a:solidFill>
                      <a:srgbClr val="00234B"/>
                    </a:solidFill>
                    <a:latin typeface="Arial" panose="020B0604020202020204" pitchFamily="34" charset="0"/>
                    <a:ea typeface="+mn-ea"/>
                    <a:cs typeface="+mn-cs"/>
                  </a:rPr>
                  <a:t>. </a:t>
                </a:r>
                <a:br>
                  <a:rPr lang="en-US" sz="1200" kern="1200" dirty="0">
                    <a:solidFill>
                      <a:srgbClr val="00234B"/>
                    </a:solidFill>
                    <a:latin typeface="Arial" panose="020B0604020202020204" pitchFamily="34" charset="0"/>
                    <a:ea typeface="+mn-ea"/>
                    <a:cs typeface="+mn-cs"/>
                  </a:rPr>
                </a:br>
                <a:r>
                  <a:rPr lang="en-US" sz="1200" kern="1200" dirty="0">
                    <a:solidFill>
                      <a:srgbClr val="00234B"/>
                    </a:solidFill>
                    <a:latin typeface="Arial" panose="020B0604020202020204" pitchFamily="34" charset="0"/>
                    <a:ea typeface="+mn-ea"/>
                    <a:cs typeface="+mn-cs"/>
                  </a:rPr>
                  <a:t>All other product or service names are the property of their respective owners.</a:t>
                </a:r>
              </a:p>
            </p:txBody>
          </p:sp>
          <p:pic>
            <p:nvPicPr>
              <p:cNvPr id="11" name="Graphic 10">
                <a:extLst>
                  <a:ext uri="{FF2B5EF4-FFF2-40B4-BE49-F238E27FC236}">
                    <a16:creationId xmlns:a16="http://schemas.microsoft.com/office/drawing/2014/main" id="{B3C9C090-4752-447B-8BD0-B051865723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0515600" y="5621565"/>
                <a:ext cx="1599819" cy="1233297"/>
              </a:xfrm>
              <a:prstGeom prst="rect">
                <a:avLst/>
              </a:prstGeom>
            </p:spPr>
          </p:pic>
        </p:grp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07C8CE8D-FE25-40F5-A966-5717F85ACF9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959336" y="1565049"/>
            <a:ext cx="6273328" cy="228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489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olorPatch">
            <a:extLst>
              <a:ext uri="{FF2B5EF4-FFF2-40B4-BE49-F238E27FC236}">
                <a16:creationId xmlns:a16="http://schemas.microsoft.com/office/drawing/2014/main" id="{65F4699E-59A4-43A4-9A5C-D8BFD4B1E6D9}"/>
              </a:ext>
            </a:extLst>
          </p:cNvPr>
          <p:cNvSpPr/>
          <p:nvPr userDrawn="1"/>
        </p:nvSpPr>
        <p:spPr>
          <a:xfrm>
            <a:off x="-685800" y="5486400"/>
            <a:ext cx="317500" cy="317500"/>
          </a:xfrm>
          <a:prstGeom prst="rect">
            <a:avLst/>
          </a:prstGeom>
          <a:solidFill>
            <a:srgbClr val="E9E9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40" name="ColorPatch">
            <a:extLst>
              <a:ext uri="{FF2B5EF4-FFF2-40B4-BE49-F238E27FC236}">
                <a16:creationId xmlns:a16="http://schemas.microsoft.com/office/drawing/2014/main" id="{1B167F27-4BE8-4B9C-A3D6-12AB9D6515A0}"/>
              </a:ext>
            </a:extLst>
          </p:cNvPr>
          <p:cNvSpPr/>
          <p:nvPr userDrawn="1"/>
        </p:nvSpPr>
        <p:spPr>
          <a:xfrm>
            <a:off x="-685800" y="5143500"/>
            <a:ext cx="317500" cy="317500"/>
          </a:xfrm>
          <a:prstGeom prst="rect">
            <a:avLst/>
          </a:prstGeom>
          <a:solidFill>
            <a:srgbClr val="D1D1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39" name="ColorPatch">
            <a:extLst>
              <a:ext uri="{FF2B5EF4-FFF2-40B4-BE49-F238E27FC236}">
                <a16:creationId xmlns:a16="http://schemas.microsoft.com/office/drawing/2014/main" id="{62C30C2F-9D3D-402B-9C93-7BB3D257A941}"/>
              </a:ext>
            </a:extLst>
          </p:cNvPr>
          <p:cNvSpPr/>
          <p:nvPr userDrawn="1"/>
        </p:nvSpPr>
        <p:spPr>
          <a:xfrm>
            <a:off x="-685800" y="4800600"/>
            <a:ext cx="317500" cy="317500"/>
          </a:xfrm>
          <a:prstGeom prst="rect">
            <a:avLst/>
          </a:prstGeom>
          <a:solidFill>
            <a:srgbClr val="A2A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38" name="ColorPatch">
            <a:extLst>
              <a:ext uri="{FF2B5EF4-FFF2-40B4-BE49-F238E27FC236}">
                <a16:creationId xmlns:a16="http://schemas.microsoft.com/office/drawing/2014/main" id="{D6517BE0-9063-4916-BC84-EDE406E9CDE4}"/>
              </a:ext>
            </a:extLst>
          </p:cNvPr>
          <p:cNvSpPr/>
          <p:nvPr userDrawn="1"/>
        </p:nvSpPr>
        <p:spPr>
          <a:xfrm>
            <a:off x="-685800" y="4457700"/>
            <a:ext cx="317500" cy="317500"/>
          </a:xfrm>
          <a:prstGeom prst="rect">
            <a:avLst/>
          </a:prstGeom>
          <a:solidFill>
            <a:srgbClr val="747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37" name="ColorPatch">
            <a:extLst>
              <a:ext uri="{FF2B5EF4-FFF2-40B4-BE49-F238E27FC236}">
                <a16:creationId xmlns:a16="http://schemas.microsoft.com/office/drawing/2014/main" id="{B5249DC3-A9A0-4038-AEE9-AEBFB5D0089D}"/>
              </a:ext>
            </a:extLst>
          </p:cNvPr>
          <p:cNvSpPr/>
          <p:nvPr userDrawn="1"/>
        </p:nvSpPr>
        <p:spPr>
          <a:xfrm>
            <a:off x="-685800" y="4114800"/>
            <a:ext cx="317500" cy="317500"/>
          </a:xfrm>
          <a:prstGeom prst="rect">
            <a:avLst/>
          </a:prstGeom>
          <a:solidFill>
            <a:srgbClr val="464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36" name="ColorPatch">
            <a:extLst>
              <a:ext uri="{FF2B5EF4-FFF2-40B4-BE49-F238E27FC236}">
                <a16:creationId xmlns:a16="http://schemas.microsoft.com/office/drawing/2014/main" id="{18A6D389-12F3-4EC1-8CC2-242EFF07CB1C}"/>
              </a:ext>
            </a:extLst>
          </p:cNvPr>
          <p:cNvSpPr/>
          <p:nvPr userDrawn="1"/>
        </p:nvSpPr>
        <p:spPr>
          <a:xfrm>
            <a:off x="-685800" y="3771900"/>
            <a:ext cx="317500" cy="317500"/>
          </a:xfrm>
          <a:prstGeom prst="rect">
            <a:avLst/>
          </a:prstGeom>
          <a:solidFill>
            <a:srgbClr val="E2BF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35" name="ColorPatch">
            <a:extLst>
              <a:ext uri="{FF2B5EF4-FFF2-40B4-BE49-F238E27FC236}">
                <a16:creationId xmlns:a16="http://schemas.microsoft.com/office/drawing/2014/main" id="{2ADD0FF6-E42B-4A48-AA80-7BFCC31B080A}"/>
              </a:ext>
            </a:extLst>
          </p:cNvPr>
          <p:cNvSpPr/>
          <p:nvPr userDrawn="1"/>
        </p:nvSpPr>
        <p:spPr>
          <a:xfrm>
            <a:off x="-685800" y="3429000"/>
            <a:ext cx="317500" cy="317500"/>
          </a:xfrm>
          <a:prstGeom prst="rect">
            <a:avLst/>
          </a:prstGeom>
          <a:solidFill>
            <a:srgbClr val="C57F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34" name="ColorPatch">
            <a:extLst>
              <a:ext uri="{FF2B5EF4-FFF2-40B4-BE49-F238E27FC236}">
                <a16:creationId xmlns:a16="http://schemas.microsoft.com/office/drawing/2014/main" id="{B669360D-4B82-4260-88C6-0543CF560378}"/>
              </a:ext>
            </a:extLst>
          </p:cNvPr>
          <p:cNvSpPr/>
          <p:nvPr userDrawn="1"/>
        </p:nvSpPr>
        <p:spPr>
          <a:xfrm>
            <a:off x="-685800" y="3086100"/>
            <a:ext cx="317500" cy="317500"/>
          </a:xfrm>
          <a:prstGeom prst="rect">
            <a:avLst/>
          </a:prstGeom>
          <a:solidFill>
            <a:srgbClr val="A940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33" name="ColorPatch">
            <a:extLst>
              <a:ext uri="{FF2B5EF4-FFF2-40B4-BE49-F238E27FC236}">
                <a16:creationId xmlns:a16="http://schemas.microsoft.com/office/drawing/2014/main" id="{B042156B-6D14-4769-85DE-0BC6133DC1EA}"/>
              </a:ext>
            </a:extLst>
          </p:cNvPr>
          <p:cNvSpPr/>
          <p:nvPr userDrawn="1"/>
        </p:nvSpPr>
        <p:spPr>
          <a:xfrm>
            <a:off x="-685800" y="2743200"/>
            <a:ext cx="317500" cy="317500"/>
          </a:xfrm>
          <a:prstGeom prst="rect">
            <a:avLst/>
          </a:prstGeom>
          <a:solidFill>
            <a:srgbClr val="8C0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32" name="ColorPatch">
            <a:extLst>
              <a:ext uri="{FF2B5EF4-FFF2-40B4-BE49-F238E27FC236}">
                <a16:creationId xmlns:a16="http://schemas.microsoft.com/office/drawing/2014/main" id="{0A8AEA2A-477D-451D-A82D-F30F8990A07D}"/>
              </a:ext>
            </a:extLst>
          </p:cNvPr>
          <p:cNvSpPr/>
          <p:nvPr userDrawn="1"/>
        </p:nvSpPr>
        <p:spPr>
          <a:xfrm>
            <a:off x="-685800" y="2400300"/>
            <a:ext cx="317500" cy="317500"/>
          </a:xfrm>
          <a:prstGeom prst="rect">
            <a:avLst/>
          </a:prstGeom>
          <a:solidFill>
            <a:srgbClr val="C0D5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31" name="ColorPatch">
            <a:extLst>
              <a:ext uri="{FF2B5EF4-FFF2-40B4-BE49-F238E27FC236}">
                <a16:creationId xmlns:a16="http://schemas.microsoft.com/office/drawing/2014/main" id="{8CE1DB46-E195-40AF-8BEB-3E6873A1B2FA}"/>
              </a:ext>
            </a:extLst>
          </p:cNvPr>
          <p:cNvSpPr/>
          <p:nvPr userDrawn="1"/>
        </p:nvSpPr>
        <p:spPr>
          <a:xfrm>
            <a:off x="-685800" y="2057400"/>
            <a:ext cx="317500" cy="317500"/>
          </a:xfrm>
          <a:prstGeom prst="rect">
            <a:avLst/>
          </a:prstGeom>
          <a:solidFill>
            <a:srgbClr val="81AB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30" name="ColorPatch">
            <a:extLst>
              <a:ext uri="{FF2B5EF4-FFF2-40B4-BE49-F238E27FC236}">
                <a16:creationId xmlns:a16="http://schemas.microsoft.com/office/drawing/2014/main" id="{E0F1957D-72C6-4D6C-9201-6AA28AA6C57D}"/>
              </a:ext>
            </a:extLst>
          </p:cNvPr>
          <p:cNvSpPr/>
          <p:nvPr userDrawn="1"/>
        </p:nvSpPr>
        <p:spPr>
          <a:xfrm>
            <a:off x="-685800" y="1714500"/>
            <a:ext cx="317500" cy="317500"/>
          </a:xfrm>
          <a:prstGeom prst="rect">
            <a:avLst/>
          </a:prstGeom>
          <a:solidFill>
            <a:srgbClr val="4381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29" name="ColorPatch">
            <a:extLst>
              <a:ext uri="{FF2B5EF4-FFF2-40B4-BE49-F238E27FC236}">
                <a16:creationId xmlns:a16="http://schemas.microsoft.com/office/drawing/2014/main" id="{F00834CE-7B51-4FC1-989D-97A947599379}"/>
              </a:ext>
            </a:extLst>
          </p:cNvPr>
          <p:cNvSpPr/>
          <p:nvPr userDrawn="1"/>
        </p:nvSpPr>
        <p:spPr>
          <a:xfrm>
            <a:off x="-685800" y="1371600"/>
            <a:ext cx="317500" cy="317500"/>
          </a:xfrm>
          <a:prstGeom prst="rect">
            <a:avLst/>
          </a:prstGeom>
          <a:solidFill>
            <a:srgbClr val="0457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28" name="ColorPatch">
            <a:extLst>
              <a:ext uri="{FF2B5EF4-FFF2-40B4-BE49-F238E27FC236}">
                <a16:creationId xmlns:a16="http://schemas.microsoft.com/office/drawing/2014/main" id="{AB72B3FD-EF38-4401-99A2-12BA97E1031C}"/>
              </a:ext>
            </a:extLst>
          </p:cNvPr>
          <p:cNvSpPr/>
          <p:nvPr userDrawn="1"/>
        </p:nvSpPr>
        <p:spPr>
          <a:xfrm>
            <a:off x="-685800" y="1028700"/>
            <a:ext cx="317500" cy="317500"/>
          </a:xfrm>
          <a:prstGeom prst="rect">
            <a:avLst/>
          </a:prstGeom>
          <a:solidFill>
            <a:srgbClr val="D1E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27" name="ColorPatch">
            <a:extLst>
              <a:ext uri="{FF2B5EF4-FFF2-40B4-BE49-F238E27FC236}">
                <a16:creationId xmlns:a16="http://schemas.microsoft.com/office/drawing/2014/main" id="{DB636BCE-D7BA-42A6-B589-71540B9DC5AD}"/>
              </a:ext>
            </a:extLst>
          </p:cNvPr>
          <p:cNvSpPr/>
          <p:nvPr userDrawn="1"/>
        </p:nvSpPr>
        <p:spPr>
          <a:xfrm>
            <a:off x="-685800" y="685800"/>
            <a:ext cx="317500" cy="317500"/>
          </a:xfrm>
          <a:prstGeom prst="rect">
            <a:avLst/>
          </a:prstGeom>
          <a:solidFill>
            <a:srgbClr val="A4D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26" name="ColorPatch">
            <a:extLst>
              <a:ext uri="{FF2B5EF4-FFF2-40B4-BE49-F238E27FC236}">
                <a16:creationId xmlns:a16="http://schemas.microsoft.com/office/drawing/2014/main" id="{9D1EA9E9-05C1-4D17-8CE5-6492F824502A}"/>
              </a:ext>
            </a:extLst>
          </p:cNvPr>
          <p:cNvSpPr/>
          <p:nvPr userDrawn="1"/>
        </p:nvSpPr>
        <p:spPr>
          <a:xfrm>
            <a:off x="-685800" y="342900"/>
            <a:ext cx="317500" cy="317500"/>
          </a:xfrm>
          <a:prstGeom prst="rect">
            <a:avLst/>
          </a:prstGeom>
          <a:solidFill>
            <a:srgbClr val="77C5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25" name="ColorPatch">
            <a:extLst>
              <a:ext uri="{FF2B5EF4-FFF2-40B4-BE49-F238E27FC236}">
                <a16:creationId xmlns:a16="http://schemas.microsoft.com/office/drawing/2014/main" id="{9A5ADA3E-3A73-4260-828D-18023D21EE0E}"/>
              </a:ext>
            </a:extLst>
          </p:cNvPr>
          <p:cNvSpPr/>
          <p:nvPr userDrawn="1"/>
        </p:nvSpPr>
        <p:spPr>
          <a:xfrm>
            <a:off x="-685800" y="0"/>
            <a:ext cx="317500" cy="317500"/>
          </a:xfrm>
          <a:prstGeom prst="rect">
            <a:avLst/>
          </a:prstGeom>
          <a:solidFill>
            <a:srgbClr val="49B1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24" name="ColorPatch">
            <a:extLst>
              <a:ext uri="{FF2B5EF4-FFF2-40B4-BE49-F238E27FC236}">
                <a16:creationId xmlns:a16="http://schemas.microsoft.com/office/drawing/2014/main" id="{177ED0F8-E668-4F55-9F61-0BADCC753B93}"/>
              </a:ext>
            </a:extLst>
          </p:cNvPr>
          <p:cNvSpPr/>
          <p:nvPr userDrawn="1"/>
        </p:nvSpPr>
        <p:spPr>
          <a:xfrm>
            <a:off x="-342900" y="5143500"/>
            <a:ext cx="317500" cy="317500"/>
          </a:xfrm>
          <a:prstGeom prst="rect">
            <a:avLst/>
          </a:prstGeom>
          <a:solidFill>
            <a:srgbClr val="F9B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23" name="ColorPatch">
            <a:extLst>
              <a:ext uri="{FF2B5EF4-FFF2-40B4-BE49-F238E27FC236}">
                <a16:creationId xmlns:a16="http://schemas.microsoft.com/office/drawing/2014/main" id="{8CD7E567-0649-47B4-B5F7-346B6C6FAE6E}"/>
              </a:ext>
            </a:extLst>
          </p:cNvPr>
          <p:cNvSpPr/>
          <p:nvPr userDrawn="1"/>
        </p:nvSpPr>
        <p:spPr>
          <a:xfrm>
            <a:off x="-342900" y="4800600"/>
            <a:ext cx="317500" cy="317500"/>
          </a:xfrm>
          <a:prstGeom prst="rect">
            <a:avLst/>
          </a:prstGeom>
          <a:solidFill>
            <a:srgbClr val="F27F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22" name="ColorPatch">
            <a:extLst>
              <a:ext uri="{FF2B5EF4-FFF2-40B4-BE49-F238E27FC236}">
                <a16:creationId xmlns:a16="http://schemas.microsoft.com/office/drawing/2014/main" id="{0B27B926-9D23-408B-B261-7474BA138B0E}"/>
              </a:ext>
            </a:extLst>
          </p:cNvPr>
          <p:cNvSpPr/>
          <p:nvPr userDrawn="1"/>
        </p:nvSpPr>
        <p:spPr>
          <a:xfrm>
            <a:off x="-342900" y="4457700"/>
            <a:ext cx="317500" cy="317500"/>
          </a:xfrm>
          <a:prstGeom prst="rect">
            <a:avLst/>
          </a:prstGeom>
          <a:solidFill>
            <a:srgbClr val="EC40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21" name="ColorPatch">
            <a:extLst>
              <a:ext uri="{FF2B5EF4-FFF2-40B4-BE49-F238E27FC236}">
                <a16:creationId xmlns:a16="http://schemas.microsoft.com/office/drawing/2014/main" id="{C79F16A5-2F29-42BB-88AB-9C69D7AB8969}"/>
              </a:ext>
            </a:extLst>
          </p:cNvPr>
          <p:cNvSpPr/>
          <p:nvPr userDrawn="1"/>
        </p:nvSpPr>
        <p:spPr>
          <a:xfrm>
            <a:off x="-342900" y="4114800"/>
            <a:ext cx="317500" cy="317500"/>
          </a:xfrm>
          <a:prstGeom prst="rect">
            <a:avLst/>
          </a:prstGeom>
          <a:solidFill>
            <a:srgbClr val="E60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20" name="ColorPatch">
            <a:extLst>
              <a:ext uri="{FF2B5EF4-FFF2-40B4-BE49-F238E27FC236}">
                <a16:creationId xmlns:a16="http://schemas.microsoft.com/office/drawing/2014/main" id="{7164F073-8D27-4C57-9FA9-5D80FC8EDB68}"/>
              </a:ext>
            </a:extLst>
          </p:cNvPr>
          <p:cNvSpPr/>
          <p:nvPr userDrawn="1"/>
        </p:nvSpPr>
        <p:spPr>
          <a:xfrm>
            <a:off x="-342900" y="3771900"/>
            <a:ext cx="317500" cy="317500"/>
          </a:xfrm>
          <a:prstGeom prst="rect">
            <a:avLst/>
          </a:prstGeom>
          <a:solidFill>
            <a:srgbClr val="FFF4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19" name="ColorPatch">
            <a:extLst>
              <a:ext uri="{FF2B5EF4-FFF2-40B4-BE49-F238E27FC236}">
                <a16:creationId xmlns:a16="http://schemas.microsoft.com/office/drawing/2014/main" id="{C400E972-E723-4251-BA45-FDC0E6CEEF6C}"/>
              </a:ext>
            </a:extLst>
          </p:cNvPr>
          <p:cNvSpPr/>
          <p:nvPr userDrawn="1"/>
        </p:nvSpPr>
        <p:spPr>
          <a:xfrm>
            <a:off x="-342900" y="3429000"/>
            <a:ext cx="317500" cy="317500"/>
          </a:xfrm>
          <a:prstGeom prst="rect">
            <a:avLst/>
          </a:prstGeom>
          <a:solidFill>
            <a:srgbClr val="FFE8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18" name="ColorPatch">
            <a:extLst>
              <a:ext uri="{FF2B5EF4-FFF2-40B4-BE49-F238E27FC236}">
                <a16:creationId xmlns:a16="http://schemas.microsoft.com/office/drawing/2014/main" id="{50D772BA-D4EE-40DA-B415-8EC283428CF5}"/>
              </a:ext>
            </a:extLst>
          </p:cNvPr>
          <p:cNvSpPr/>
          <p:nvPr userDrawn="1"/>
        </p:nvSpPr>
        <p:spPr>
          <a:xfrm>
            <a:off x="-342900" y="3086100"/>
            <a:ext cx="317500" cy="317500"/>
          </a:xfrm>
          <a:prstGeom prst="rect">
            <a:avLst/>
          </a:prstGeom>
          <a:solidFill>
            <a:srgbClr val="FFD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17" name="ColorPatch">
            <a:extLst>
              <a:ext uri="{FF2B5EF4-FFF2-40B4-BE49-F238E27FC236}">
                <a16:creationId xmlns:a16="http://schemas.microsoft.com/office/drawing/2014/main" id="{6BEEA5BD-11E7-4F3D-BD73-EC2249E8CCEB}"/>
              </a:ext>
            </a:extLst>
          </p:cNvPr>
          <p:cNvSpPr/>
          <p:nvPr userDrawn="1"/>
        </p:nvSpPr>
        <p:spPr>
          <a:xfrm>
            <a:off x="-342900" y="2743200"/>
            <a:ext cx="317500" cy="317500"/>
          </a:xfrm>
          <a:prstGeom prst="rect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16" name="ColorPatch">
            <a:extLst>
              <a:ext uri="{FF2B5EF4-FFF2-40B4-BE49-F238E27FC236}">
                <a16:creationId xmlns:a16="http://schemas.microsoft.com/office/drawing/2014/main" id="{27A566A9-4C8D-4179-BE6D-6A885CF5E38A}"/>
              </a:ext>
            </a:extLst>
          </p:cNvPr>
          <p:cNvSpPr/>
          <p:nvPr userDrawn="1"/>
        </p:nvSpPr>
        <p:spPr>
          <a:xfrm>
            <a:off x="-342900" y="2400300"/>
            <a:ext cx="317500" cy="317500"/>
          </a:xfrm>
          <a:prstGeom prst="rect">
            <a:avLst/>
          </a:prstGeom>
          <a:solidFill>
            <a:srgbClr val="CEEC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15" name="ColorPatch">
            <a:extLst>
              <a:ext uri="{FF2B5EF4-FFF2-40B4-BE49-F238E27FC236}">
                <a16:creationId xmlns:a16="http://schemas.microsoft.com/office/drawing/2014/main" id="{98BB652E-B542-4A6D-842C-A8AFF7CF962D}"/>
              </a:ext>
            </a:extLst>
          </p:cNvPr>
          <p:cNvSpPr/>
          <p:nvPr userDrawn="1"/>
        </p:nvSpPr>
        <p:spPr>
          <a:xfrm>
            <a:off x="-342900" y="2057400"/>
            <a:ext cx="317500" cy="317500"/>
          </a:xfrm>
          <a:prstGeom prst="rect">
            <a:avLst/>
          </a:prstGeom>
          <a:solidFill>
            <a:srgbClr val="9DD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14" name="ColorPatch">
            <a:extLst>
              <a:ext uri="{FF2B5EF4-FFF2-40B4-BE49-F238E27FC236}">
                <a16:creationId xmlns:a16="http://schemas.microsoft.com/office/drawing/2014/main" id="{7BE09878-3507-434C-8FBD-3253E93E01C8}"/>
              </a:ext>
            </a:extLst>
          </p:cNvPr>
          <p:cNvSpPr/>
          <p:nvPr userDrawn="1"/>
        </p:nvSpPr>
        <p:spPr>
          <a:xfrm>
            <a:off x="-342900" y="1714500"/>
            <a:ext cx="317500" cy="317500"/>
          </a:xfrm>
          <a:prstGeom prst="rect">
            <a:avLst/>
          </a:prstGeom>
          <a:solidFill>
            <a:srgbClr val="6DC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12" name="ColorPatch">
            <a:extLst>
              <a:ext uri="{FF2B5EF4-FFF2-40B4-BE49-F238E27FC236}">
                <a16:creationId xmlns:a16="http://schemas.microsoft.com/office/drawing/2014/main" id="{2E26D6BD-036D-4346-A29B-7683021D70FB}"/>
              </a:ext>
            </a:extLst>
          </p:cNvPr>
          <p:cNvSpPr/>
          <p:nvPr userDrawn="1"/>
        </p:nvSpPr>
        <p:spPr>
          <a:xfrm>
            <a:off x="-342900" y="1371600"/>
            <a:ext cx="317500" cy="317500"/>
          </a:xfrm>
          <a:prstGeom prst="rect">
            <a:avLst/>
          </a:prstGeom>
          <a:solidFill>
            <a:srgbClr val="3CB4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11" name="ColorPatch">
            <a:extLst>
              <a:ext uri="{FF2B5EF4-FFF2-40B4-BE49-F238E27FC236}">
                <a16:creationId xmlns:a16="http://schemas.microsoft.com/office/drawing/2014/main" id="{D840EC2E-1487-4A69-A809-9929CDB60313}"/>
              </a:ext>
            </a:extLst>
          </p:cNvPr>
          <p:cNvSpPr/>
          <p:nvPr userDrawn="1"/>
        </p:nvSpPr>
        <p:spPr>
          <a:xfrm>
            <a:off x="-342900" y="1028700"/>
            <a:ext cx="317500" cy="317500"/>
          </a:xfrm>
          <a:prstGeom prst="rect">
            <a:avLst/>
          </a:prstGeom>
          <a:solidFill>
            <a:srgbClr val="C0C8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10" name="ColorPatch">
            <a:extLst>
              <a:ext uri="{FF2B5EF4-FFF2-40B4-BE49-F238E27FC236}">
                <a16:creationId xmlns:a16="http://schemas.microsoft.com/office/drawing/2014/main" id="{4BBE9809-F301-459A-87DE-3C5C95F62870}"/>
              </a:ext>
            </a:extLst>
          </p:cNvPr>
          <p:cNvSpPr/>
          <p:nvPr userDrawn="1"/>
        </p:nvSpPr>
        <p:spPr>
          <a:xfrm>
            <a:off x="-342900" y="685800"/>
            <a:ext cx="317500" cy="317500"/>
          </a:xfrm>
          <a:prstGeom prst="rect">
            <a:avLst/>
          </a:prstGeom>
          <a:solidFill>
            <a:srgbClr val="819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8" name="ColorPatch">
            <a:extLst>
              <a:ext uri="{FF2B5EF4-FFF2-40B4-BE49-F238E27FC236}">
                <a16:creationId xmlns:a16="http://schemas.microsoft.com/office/drawing/2014/main" id="{AD5D23E8-FC29-4F12-AB2C-C32E10546318}"/>
              </a:ext>
            </a:extLst>
          </p:cNvPr>
          <p:cNvSpPr/>
          <p:nvPr userDrawn="1"/>
        </p:nvSpPr>
        <p:spPr>
          <a:xfrm>
            <a:off x="-342900" y="342900"/>
            <a:ext cx="317500" cy="317500"/>
          </a:xfrm>
          <a:prstGeom prst="rect">
            <a:avLst/>
          </a:prstGeom>
          <a:solidFill>
            <a:srgbClr val="425A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7" name="ColorPatch">
            <a:extLst>
              <a:ext uri="{FF2B5EF4-FFF2-40B4-BE49-F238E27FC236}">
                <a16:creationId xmlns:a16="http://schemas.microsoft.com/office/drawing/2014/main" id="{57149537-0C06-456D-A4A3-2FBB5503631B}"/>
              </a:ext>
            </a:extLst>
          </p:cNvPr>
          <p:cNvSpPr/>
          <p:nvPr userDrawn="1"/>
        </p:nvSpPr>
        <p:spPr>
          <a:xfrm>
            <a:off x="-342900" y="0"/>
            <a:ext cx="317500" cy="317500"/>
          </a:xfrm>
          <a:prstGeom prst="rect">
            <a:avLst/>
          </a:prstGeom>
          <a:solidFill>
            <a:srgbClr val="0323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0037" y="-1"/>
            <a:ext cx="11609159" cy="1304925"/>
          </a:xfrm>
          <a:prstGeom prst="rect">
            <a:avLst/>
          </a:prstGeom>
        </p:spPr>
        <p:txBody>
          <a:bodyPr vert="horz" lIns="91440" tIns="45720" rIns="90000" bIns="45720" rtlCol="0" anchor="ctr">
            <a:noAutofit/>
          </a:bodyPr>
          <a:lstStyle/>
          <a:p>
            <a:pPr lvl="0" algn="r"/>
            <a:r>
              <a:rPr lang="en-US" dirty="0"/>
              <a:t>Slide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0038" y="1484313"/>
            <a:ext cx="11591925" cy="4608512"/>
          </a:xfrm>
          <a:prstGeom prst="rect">
            <a:avLst/>
          </a:prstGeom>
        </p:spPr>
        <p:txBody>
          <a:bodyPr vert="horz" lIns="91440" tIns="45720" rIns="90000" bIns="45720" rtlCol="0">
            <a:noAutofit/>
          </a:bodyPr>
          <a:lstStyle/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70600" y="6330968"/>
            <a:ext cx="5483314" cy="292554"/>
          </a:xfrm>
          <a:prstGeom prst="rect">
            <a:avLst/>
          </a:prstGeom>
        </p:spPr>
        <p:txBody>
          <a:bodyPr vert="horz" lIns="90000" tIns="45720" rIns="90000" bIns="45720" rtlCol="0" anchor="b"/>
          <a:lstStyle>
            <a:lvl1pPr algn="r">
              <a:defRPr lang="en-US" sz="1100" b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0261" y="6330968"/>
            <a:ext cx="411004" cy="292554"/>
          </a:xfrm>
          <a:prstGeom prst="rect">
            <a:avLst/>
          </a:prstGeom>
        </p:spPr>
        <p:txBody>
          <a:bodyPr vert="horz" lIns="0" tIns="46800" rIns="0" bIns="46800" rtlCol="0" anchor="b"/>
          <a:lstStyle>
            <a:lvl1pPr algn="r">
              <a:defRPr lang="en-US" sz="1100" b="0" smtClean="0">
                <a:solidFill>
                  <a:schemeClr val="tx2"/>
                </a:solidFill>
              </a:defRPr>
            </a:lvl1pPr>
          </a:lstStyle>
          <a:p>
            <a:fld id="{40A7B169-58CE-4E65-B1F9-ACF9E46440C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57517" y="6330968"/>
            <a:ext cx="1184909" cy="2925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 b="0">
                <a:solidFill>
                  <a:schemeClr val="tx2"/>
                </a:solidFill>
              </a:defRPr>
            </a:lvl1pPr>
          </a:lstStyle>
          <a:p>
            <a:fld id="{33052DD4-CDE3-4E33-AB80-AED4CE4AC39A}" type="datetimeFigureOut">
              <a:rPr lang="en-US" smtClean="0"/>
              <a:t>2/22/2022</a:t>
            </a:fld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3DE2817A-3634-41C4-BE77-0740C5A7811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1556" y="6094699"/>
            <a:ext cx="990025" cy="76320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7CD4E90-0AD7-41F7-BEF4-B339EC998E49}"/>
              </a:ext>
            </a:extLst>
          </p:cNvPr>
          <p:cNvSpPr/>
          <p:nvPr/>
        </p:nvSpPr>
        <p:spPr>
          <a:xfrm>
            <a:off x="12004894" y="0"/>
            <a:ext cx="187105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531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en-US" sz="3600" b="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1938" indent="-261938" algn="l" defTabSz="914400" rtl="0" eaLnBrk="1" latinLnBrk="0" hangingPunct="1">
        <a:lnSpc>
          <a:spcPct val="10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lang="en-US" sz="24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536575" indent="-266700" algn="l" defTabSz="914400" rtl="0" eaLnBrk="1" latinLnBrk="0" hangingPunct="1">
        <a:lnSpc>
          <a:spcPct val="100000"/>
        </a:lnSpc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3050" algn="l" defTabSz="914400" rtl="0" eaLnBrk="1" latinLnBrk="0" hangingPunct="1">
        <a:lnSpc>
          <a:spcPct val="100000"/>
        </a:lnSpc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987425" indent="-268288" algn="l" defTabSz="914400" rtl="0" eaLnBrk="1" latinLnBrk="0" hangingPunct="1">
        <a:lnSpc>
          <a:spcPct val="100000"/>
        </a:lnSpc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lang="en-US" sz="1600" kern="1200" smtClean="0">
          <a:solidFill>
            <a:schemeClr val="tx2"/>
          </a:solidFill>
          <a:latin typeface="+mn-lt"/>
          <a:ea typeface="+mn-ea"/>
          <a:cs typeface="+mn-cs"/>
        </a:defRPr>
      </a:lvl4pPr>
      <a:lvl5pPr marL="1160463" indent="-261938" algn="l" defTabSz="914400" rtl="0" eaLnBrk="1" latinLnBrk="0" hangingPunct="1">
        <a:lnSpc>
          <a:spcPct val="100000"/>
        </a:lnSpc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lang="en-US"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9">
          <p15:clr>
            <a:srgbClr val="F26B43"/>
          </p15:clr>
        </p15:guide>
        <p15:guide id="2" pos="7491">
          <p15:clr>
            <a:srgbClr val="F26B43"/>
          </p15:clr>
        </p15:guide>
        <p15:guide id="3" orient="horz" pos="2160">
          <p15:clr>
            <a:srgbClr val="F26B43"/>
          </p15:clr>
        </p15:guide>
        <p15:guide id="4" orient="horz" pos="935">
          <p15:clr>
            <a:srgbClr val="F26B43"/>
          </p15:clr>
        </p15:guide>
        <p15:guide id="5" orient="horz" pos="3838">
          <p15:clr>
            <a:srgbClr val="F26B43"/>
          </p15:clr>
        </p15:guide>
        <p15:guide id="6" orient="horz" pos="822">
          <p15:clr>
            <a:srgbClr val="F26B43"/>
          </p15:clr>
        </p15:guide>
        <p15:guide id="7" pos="3840">
          <p15:clr>
            <a:srgbClr val="F26B43"/>
          </p15:clr>
        </p15:guide>
        <p15:guide id="8" orient="horz" pos="131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FB49D3ED-12A5-44AC-B654-9458A5FBEC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RF4L10700CB4</a:t>
            </a:r>
            <a:br>
              <a:rPr lang="en-US" dirty="0"/>
            </a:br>
            <a:r>
              <a:rPr lang="en-US" b="0" dirty="0"/>
              <a:t>Model information</a:t>
            </a:r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12613E07-DCF2-4461-AFF5-7A705127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STMicroelectronics</a:t>
            </a:r>
          </a:p>
          <a:p>
            <a:r>
              <a:rPr lang="en-US" dirty="0"/>
              <a:t>Feb 22, 2022</a:t>
            </a:r>
          </a:p>
          <a:p>
            <a:r>
              <a:rPr lang="en-US" dirty="0"/>
              <a:t>RF4L10700CB4</a:t>
            </a:r>
          </a:p>
        </p:txBody>
      </p:sp>
    </p:spTree>
    <p:extLst>
      <p:ext uri="{BB962C8B-B14F-4D97-AF65-F5344CB8AC3E}">
        <p14:creationId xmlns:p14="http://schemas.microsoft.com/office/powerpoint/2010/main" val="193982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914A99-7044-46AB-819C-A2F7A31BB4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ADS workspace</a:t>
            </a:r>
          </a:p>
          <a:p>
            <a:pPr lvl="1"/>
            <a:r>
              <a:rPr lang="en-US" dirty="0"/>
              <a:t>ADS 2022 </a:t>
            </a:r>
            <a:r>
              <a:rPr lang="en-US"/>
              <a:t>update 1.1 </a:t>
            </a:r>
            <a:r>
              <a:rPr lang="en-US" dirty="0"/>
              <a:t>model</a:t>
            </a:r>
          </a:p>
          <a:p>
            <a:r>
              <a:rPr lang="en-US" dirty="0"/>
              <a:t>Generic netlist</a:t>
            </a:r>
          </a:p>
          <a:p>
            <a:pPr lvl="1"/>
            <a:r>
              <a:rPr lang="en-US" dirty="0"/>
              <a:t>Can be imported into legacy ADS or third parts EDA platforms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783DC7-CDCE-49DA-BAA3-66FE9ABFB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7" y="-1"/>
            <a:ext cx="11609159" cy="1304925"/>
          </a:xfrm>
        </p:spPr>
        <p:txBody>
          <a:bodyPr anchor="ctr"/>
          <a:lstStyle/>
          <a:p>
            <a:pPr>
              <a:spcAft>
                <a:spcPct val="0"/>
              </a:spcAft>
            </a:pPr>
            <a:r>
              <a:rPr lang="en-US" dirty="0">
                <a:latin typeface="Arial" panose="020B0604020202020204" pitchFamily="34" charset="0"/>
              </a:rPr>
              <a:t>Files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9D7F06DA-39CD-4139-8332-23ADB4C7D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676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D30E7D-CAC9-498F-ABC1-1EF4C4260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schematic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2C8B900-2ADE-4B4B-8F90-B6437489B2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637" y="312350"/>
            <a:ext cx="7855048" cy="5934446"/>
          </a:xfrm>
        </p:spPr>
      </p:pic>
    </p:spTree>
    <p:extLst>
      <p:ext uri="{BB962C8B-B14F-4D97-AF65-F5344CB8AC3E}">
        <p14:creationId xmlns:p14="http://schemas.microsoft.com/office/powerpoint/2010/main" val="1215053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1594B3-4860-488D-8BA6-6ED290944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netlist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3B1C860-D817-4573-8E9F-B92518EBC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8863" y="441349"/>
            <a:ext cx="4312055" cy="5742689"/>
          </a:xfrm>
          <a:prstGeom prst="rect">
            <a:avLst/>
          </a:prstGeom>
        </p:spPr>
      </p:pic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BD8F5FDE-5DC1-4FC2-87D2-86F4D87316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70021" y="441348"/>
            <a:ext cx="3319045" cy="5742689"/>
          </a:xfrm>
        </p:spPr>
      </p:pic>
    </p:spTree>
    <p:extLst>
      <p:ext uri="{BB962C8B-B14F-4D97-AF65-F5344CB8AC3E}">
        <p14:creationId xmlns:p14="http://schemas.microsoft.com/office/powerpoint/2010/main" val="1236064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78DEF53-6BA0-4AE0-82C9-7FF45CA58409}"/>
              </a:ext>
            </a:extLst>
          </p:cNvPr>
          <p:cNvGrpSpPr/>
          <p:nvPr/>
        </p:nvGrpSpPr>
        <p:grpSpPr>
          <a:xfrm>
            <a:off x="2771951" y="4347316"/>
            <a:ext cx="6420472" cy="952500"/>
            <a:chOff x="2414184" y="4286537"/>
            <a:chExt cx="6420472" cy="952500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92E95F74-78DE-4723-99D9-0EDA05B8C438}"/>
                </a:ext>
              </a:extLst>
            </p:cNvPr>
            <p:cNvSpPr txBox="1"/>
            <p:nvPr/>
          </p:nvSpPr>
          <p:spPr>
            <a:xfrm>
              <a:off x="3366684" y="4470400"/>
              <a:ext cx="54679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</a:rPr>
                <a:t>Find out more at </a:t>
              </a:r>
              <a:r>
                <a:rPr lang="en-US" sz="3200" dirty="0">
                  <a:solidFill>
                    <a:schemeClr val="accent3"/>
                  </a:solidFill>
                  <a:hlinkClick r:id="rId3"/>
                </a:rPr>
                <a:t>www.st.com</a:t>
              </a:r>
              <a:endParaRPr lang="en-US" sz="3200" dirty="0">
                <a:solidFill>
                  <a:schemeClr val="accent3"/>
                </a:solidFill>
              </a:endParaRPr>
            </a:p>
          </p:txBody>
        </p:sp>
        <p:pic>
          <p:nvPicPr>
            <p:cNvPr id="3" name="Graphic 2">
              <a:extLst>
                <a:ext uri="{FF2B5EF4-FFF2-40B4-BE49-F238E27FC236}">
                  <a16:creationId xmlns:a16="http://schemas.microsoft.com/office/drawing/2014/main" id="{294DF564-4D7F-4CB2-B602-D07487BF8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14184" y="4286537"/>
              <a:ext cx="952500" cy="952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46014467"/>
      </p:ext>
    </p:extLst>
  </p:cSld>
  <p:clrMapOvr>
    <a:masterClrMapping/>
  </p:clrMapOvr>
</p:sld>
</file>

<file path=ppt/theme/theme1.xml><?xml version="1.0" encoding="utf-8"?>
<a:theme xmlns:a="http://schemas.openxmlformats.org/drawingml/2006/main" name="ST PowerPoint Template 16x9">
  <a:themeElements>
    <a:clrScheme name="STMicroelectronics 2021">
      <a:dk1>
        <a:srgbClr val="03234B"/>
      </a:dk1>
      <a:lt1>
        <a:srgbClr val="FFFFFF"/>
      </a:lt1>
      <a:dk2>
        <a:srgbClr val="464650"/>
      </a:dk2>
      <a:lt2>
        <a:srgbClr val="E8E8E9"/>
      </a:lt2>
      <a:accent1>
        <a:srgbClr val="03234B"/>
      </a:accent1>
      <a:accent2>
        <a:srgbClr val="E6007E"/>
      </a:accent2>
      <a:accent3>
        <a:srgbClr val="3CB4E6"/>
      </a:accent3>
      <a:accent4>
        <a:srgbClr val="FFD200"/>
      </a:accent4>
      <a:accent5>
        <a:srgbClr val="49B170"/>
      </a:accent5>
      <a:accent6>
        <a:srgbClr val="8C0078"/>
      </a:accent6>
      <a:hlink>
        <a:srgbClr val="3CB4E6"/>
      </a:hlink>
      <a:folHlink>
        <a:srgbClr val="3CB4E6"/>
      </a:folHlink>
    </a:clrScheme>
    <a:fontScheme name="ST BRAND 201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buClr>
            <a:schemeClr val="bg1"/>
          </a:buClr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2225">
          <a:headEnd type="none" w="lg" len="lg"/>
          <a:tailEnd type="none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T_Template_[16-9].potx" id="{CD5ACC94-6E44-41CD-AD84-5EC23CEA07C9}" vid="{AE223C04-3F7D-4337-AA9C-E9D20F57FFE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576</TotalTime>
  <Words>48</Words>
  <Application>Microsoft Office PowerPoint</Application>
  <PresentationFormat>Widescreen</PresentationFormat>
  <Paragraphs>16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ST PowerPoint Template 16x9</vt:lpstr>
      <vt:lpstr>RF4L10700CB4 Model information</vt:lpstr>
      <vt:lpstr>Files</vt:lpstr>
      <vt:lpstr>Model schematic</vt:lpstr>
      <vt:lpstr>Generic netlist</vt:lpstr>
      <vt:lpstr>PowerPoint Presentation</vt:lpstr>
    </vt:vector>
  </TitlesOfParts>
  <Manager/>
  <Company>STMicroelectronics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RF2L27015CG2 Model information</dc:title>
  <dc:creator>Giacomo MIGLIORE</dc:creator>
  <cp:keywords>Template v1.19</cp:keywords>
  <cp:lastModifiedBy>Giacomo MIGLIORE</cp:lastModifiedBy>
  <cp:revision>4</cp:revision>
  <dcterms:created xsi:type="dcterms:W3CDTF">2022-01-24T16:06:09Z</dcterms:created>
  <dcterms:modified xsi:type="dcterms:W3CDTF">2022-02-22T17:44:36Z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cf8c7287-838c-46dd-b281-b1140229e67a_Enabled">
    <vt:lpwstr>true</vt:lpwstr>
  </property>
  <property fmtid="{D5CDD505-2E9C-101B-9397-08002B2CF9AE}" pid="3" name="MSIP_Label_cf8c7287-838c-46dd-b281-b1140229e67a_SetDate">
    <vt:lpwstr>2022-01-24T16:32:34Z</vt:lpwstr>
  </property>
  <property fmtid="{D5CDD505-2E9C-101B-9397-08002B2CF9AE}" pid="4" name="MSIP_Label_cf8c7287-838c-46dd-b281-b1140229e67a_Method">
    <vt:lpwstr>Privileged</vt:lpwstr>
  </property>
  <property fmtid="{D5CDD505-2E9C-101B-9397-08002B2CF9AE}" pid="5" name="MSIP_Label_cf8c7287-838c-46dd-b281-b1140229e67a_Name">
    <vt:lpwstr>cf8c7287-838c-46dd-b281-b1140229e67a</vt:lpwstr>
  </property>
  <property fmtid="{D5CDD505-2E9C-101B-9397-08002B2CF9AE}" pid="6" name="MSIP_Label_cf8c7287-838c-46dd-b281-b1140229e67a_SiteId">
    <vt:lpwstr>75e027c9-20d5-47d5-b82f-77d7cd041e8f</vt:lpwstr>
  </property>
  <property fmtid="{D5CDD505-2E9C-101B-9397-08002B2CF9AE}" pid="7" name="MSIP_Label_cf8c7287-838c-46dd-b281-b1140229e67a_ActionId">
    <vt:lpwstr>2a9a51a2-9ab4-43fd-b2e2-2b7785cb93c8</vt:lpwstr>
  </property>
  <property fmtid="{D5CDD505-2E9C-101B-9397-08002B2CF9AE}" pid="8" name="MSIP_Label_cf8c7287-838c-46dd-b281-b1140229e67a_ContentBits">
    <vt:lpwstr>0</vt:lpwstr>
  </property>
</Properties>
</file>