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9" r:id="rId6"/>
    <p:sldId id="270" r:id="rId7"/>
    <p:sldId id="271" r:id="rId8"/>
    <p:sldId id="268" r:id="rId9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34B"/>
    <a:srgbClr val="F3F3F4"/>
    <a:srgbClr val="E8E8E9"/>
    <a:srgbClr val="F9BFDF"/>
    <a:srgbClr val="F27FBE"/>
    <a:srgbClr val="EC409E"/>
    <a:srgbClr val="E6007E"/>
    <a:srgbClr val="A2A2A7"/>
    <a:srgbClr val="464650"/>
    <a:srgbClr val="ADC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15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138" y="10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391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BAD7D1F-CDC0-4CEB-B144-875E3D49D0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D430F5-9F40-4362-85F4-085C0215E4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1B6A1-BE2E-4772-BBD3-EC3F7BC839DE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58CAE9-B4B7-44A3-A953-AFAD433421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84FA0-E5C8-40AE-97D6-0626FF9E52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D576F-E49F-4C4F-A4D0-9A8A130B9A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461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683A4-DA5F-4AC0-B623-C481774958C7}" type="datetimeFigureOut">
              <a:rPr lang="fr-FR" smtClean="0"/>
              <a:t>02/07/2020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8E59B-3326-4FD4-8806-9EAC0DB7D60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399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8E59B-3326-4FD4-8806-9EAC0DB7D60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41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2312988"/>
            <a:ext cx="5795963" cy="2702071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5999" y="5015060"/>
            <a:ext cx="5795963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64B28F-A25E-4825-B94D-B2AD0EA2A9F6}"/>
              </a:ext>
            </a:extLst>
          </p:cNvPr>
          <p:cNvSpPr/>
          <p:nvPr userDrawn="1"/>
        </p:nvSpPr>
        <p:spPr>
          <a:xfrm>
            <a:off x="-228" y="0"/>
            <a:ext cx="43905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20E53B0-4A6F-4EA6-BAD9-3F10842526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26" name="Picture Placeholder 14">
            <a:extLst>
              <a:ext uri="{FF2B5EF4-FFF2-40B4-BE49-F238E27FC236}">
                <a16:creationId xmlns:a16="http://schemas.microsoft.com/office/drawing/2014/main" id="{21F7501C-E215-48DE-9901-1589EACC1F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8828" y="0"/>
            <a:ext cx="6280432" cy="6858000"/>
          </a:xfrm>
          <a:custGeom>
            <a:avLst/>
            <a:gdLst>
              <a:gd name="connsiteX0" fmla="*/ 0 w 6280432"/>
              <a:gd name="connsiteY0" fmla="*/ 0 h 6858000"/>
              <a:gd name="connsiteX1" fmla="*/ 6280432 w 6280432"/>
              <a:gd name="connsiteY1" fmla="*/ 0 h 6858000"/>
              <a:gd name="connsiteX2" fmla="*/ 6280432 w 6280432"/>
              <a:gd name="connsiteY2" fmla="*/ 2281561 h 6858000"/>
              <a:gd name="connsiteX3" fmla="*/ 5466285 w 6280432"/>
              <a:gd name="connsiteY3" fmla="*/ 2281561 h 6858000"/>
              <a:gd name="connsiteX4" fmla="*/ 5466285 w 6280432"/>
              <a:gd name="connsiteY4" fmla="*/ 6858000 h 6858000"/>
              <a:gd name="connsiteX5" fmla="*/ 0 w 6280432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0432" h="6858000">
                <a:moveTo>
                  <a:pt x="0" y="0"/>
                </a:moveTo>
                <a:lnTo>
                  <a:pt x="6280432" y="0"/>
                </a:lnTo>
                <a:lnTo>
                  <a:pt x="6280432" y="2281561"/>
                </a:lnTo>
                <a:lnTo>
                  <a:pt x="5466285" y="2281561"/>
                </a:lnTo>
                <a:lnTo>
                  <a:pt x="546628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Insert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786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without pictur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55701" y="2085976"/>
            <a:ext cx="7807324" cy="2929084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55701" y="5015060"/>
            <a:ext cx="7807324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2FC3CE6-78BD-44D0-9BE3-1EF21AC5DD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DF7C4B5-15B1-42E4-9F81-B5E59B0C5030}"/>
              </a:ext>
            </a:extLst>
          </p:cNvPr>
          <p:cNvSpPr/>
          <p:nvPr userDrawn="1"/>
        </p:nvSpPr>
        <p:spPr>
          <a:xfrm>
            <a:off x="-228" y="0"/>
            <a:ext cx="1155928" cy="6858000"/>
          </a:xfrm>
          <a:custGeom>
            <a:avLst/>
            <a:gdLst>
              <a:gd name="connsiteX0" fmla="*/ 0 w 1155928"/>
              <a:gd name="connsiteY0" fmla="*/ 0 h 6858000"/>
              <a:gd name="connsiteX1" fmla="*/ 439056 w 1155928"/>
              <a:gd name="connsiteY1" fmla="*/ 0 h 6858000"/>
              <a:gd name="connsiteX2" fmla="*/ 1155928 w 1155928"/>
              <a:gd name="connsiteY2" fmla="*/ 0 h 6858000"/>
              <a:gd name="connsiteX3" fmla="*/ 1155928 w 1155928"/>
              <a:gd name="connsiteY3" fmla="*/ 1714500 h 6858000"/>
              <a:gd name="connsiteX4" fmla="*/ 439056 w 1155928"/>
              <a:gd name="connsiteY4" fmla="*/ 1714500 h 6858000"/>
              <a:gd name="connsiteX5" fmla="*/ 439056 w 1155928"/>
              <a:gd name="connsiteY5" fmla="*/ 6858000 h 6858000"/>
              <a:gd name="connsiteX6" fmla="*/ 0 w 11559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928" h="6858000">
                <a:moveTo>
                  <a:pt x="0" y="0"/>
                </a:moveTo>
                <a:lnTo>
                  <a:pt x="439056" y="0"/>
                </a:lnTo>
                <a:lnTo>
                  <a:pt x="1155928" y="0"/>
                </a:lnTo>
                <a:lnTo>
                  <a:pt x="1155928" y="1714500"/>
                </a:lnTo>
                <a:lnTo>
                  <a:pt x="439056" y="1714500"/>
                </a:lnTo>
                <a:lnTo>
                  <a:pt x="4390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2218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EF7C4-3513-40DF-91A6-018C8E9AC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0E33D-A8AB-45EA-9505-F85E536D9E07}" type="datetime1">
              <a:rPr lang="fr-FR" smtClean="0"/>
              <a:t>02/07/2020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796A-0B1E-46FA-AC86-9A7803DF8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8E223-380C-4295-85FF-7B9C2423B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2803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 userDrawn="1">
          <p15:clr>
            <a:srgbClr val="FBAE40"/>
          </p15:clr>
        </p15:guide>
        <p15:guide id="2" pos="726" userDrawn="1">
          <p15:clr>
            <a:srgbClr val="FBAE40"/>
          </p15:clr>
        </p15:guide>
        <p15:guide id="3" orient="horz" pos="137" userDrawn="1">
          <p15:clr>
            <a:srgbClr val="FBAE40"/>
          </p15:clr>
        </p15:guide>
        <p15:guide id="4" orient="horz" pos="67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5701" y="2130324"/>
            <a:ext cx="10736262" cy="2641701"/>
          </a:xfrm>
        </p:spPr>
        <p:txBody>
          <a:bodyPr vert="horz" lIns="91440" tIns="45720" rIns="288000" bIns="45720" rtlCol="0" anchor="ctr">
            <a:noAutofit/>
          </a:bodyPr>
          <a:lstStyle>
            <a:lvl1pPr algn="l">
              <a:defRPr lang="en-US" sz="36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BBB0940-7918-400A-AB6C-37A58B22B21F}"/>
              </a:ext>
            </a:extLst>
          </p:cNvPr>
          <p:cNvSpPr/>
          <p:nvPr userDrawn="1"/>
        </p:nvSpPr>
        <p:spPr>
          <a:xfrm>
            <a:off x="1" y="0"/>
            <a:ext cx="12192000" cy="1484313"/>
          </a:xfrm>
          <a:custGeom>
            <a:avLst/>
            <a:gdLst>
              <a:gd name="connsiteX0" fmla="*/ 0 w 12192000"/>
              <a:gd name="connsiteY0" fmla="*/ 0 h 1484313"/>
              <a:gd name="connsiteX1" fmla="*/ 12192000 w 12192000"/>
              <a:gd name="connsiteY1" fmla="*/ 0 h 1484313"/>
              <a:gd name="connsiteX2" fmla="*/ 12192000 w 12192000"/>
              <a:gd name="connsiteY2" fmla="*/ 1143000 h 1484313"/>
              <a:gd name="connsiteX3" fmla="*/ 1155700 w 12192000"/>
              <a:gd name="connsiteY3" fmla="*/ 1143000 h 1484313"/>
              <a:gd name="connsiteX4" fmla="*/ 1155700 w 12192000"/>
              <a:gd name="connsiteY4" fmla="*/ 1484313 h 1484313"/>
              <a:gd name="connsiteX5" fmla="*/ 0 w 12192000"/>
              <a:gd name="connsiteY5" fmla="*/ 1484313 h 1484313"/>
              <a:gd name="connsiteX6" fmla="*/ 0 w 12192000"/>
              <a:gd name="connsiteY6" fmla="*/ 1143000 h 1484313"/>
              <a:gd name="connsiteX7" fmla="*/ 0 w 12192000"/>
              <a:gd name="connsiteY7" fmla="*/ 807650 h 148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484313">
                <a:moveTo>
                  <a:pt x="0" y="0"/>
                </a:moveTo>
                <a:lnTo>
                  <a:pt x="12192000" y="0"/>
                </a:lnTo>
                <a:lnTo>
                  <a:pt x="12192000" y="1143000"/>
                </a:lnTo>
                <a:lnTo>
                  <a:pt x="1155700" y="1143000"/>
                </a:lnTo>
                <a:lnTo>
                  <a:pt x="1155700" y="1484313"/>
                </a:lnTo>
                <a:lnTo>
                  <a:pt x="0" y="1484313"/>
                </a:lnTo>
                <a:lnTo>
                  <a:pt x="0" y="1143000"/>
                </a:lnTo>
                <a:lnTo>
                  <a:pt x="0" y="8076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8521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0037" y="1484313"/>
            <a:ext cx="5719763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0" y="1484313"/>
            <a:ext cx="5720400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788507-3E03-4FB3-A132-78A93978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7A4D-B57F-43C3-B113-185081192FCE}" type="datetime1">
              <a:rPr lang="fr-FR" smtClean="0"/>
              <a:t>02/07/2020</a:t>
            </a:fld>
            <a:endParaRPr lang="fr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E28F68-9BF2-4E8D-9900-2B961920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468ACE-19CE-4D11-BE8C-BF854FA85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34656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4" userDrawn="1">
          <p15:clr>
            <a:srgbClr val="FBAE40"/>
          </p15:clr>
        </p15:guide>
        <p15:guide id="2" orient="horz" pos="137" userDrawn="1">
          <p15:clr>
            <a:srgbClr val="FBAE40"/>
          </p15:clr>
        </p15:guide>
        <p15:guide id="3" pos="72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297BAC-5561-499E-BBCB-6D6E1FD7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BCE8-AA4C-44AB-BC63-4FB3777239A6}" type="datetime1">
              <a:rPr lang="fr-FR" smtClean="0"/>
              <a:t>02/07/2020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25733-58EA-4C07-864D-B4CB76D0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75373-7992-498D-9AB1-3D8254424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2221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674" userDrawn="1">
          <p15:clr>
            <a:srgbClr val="FBAE40"/>
          </p15:clr>
        </p15:guide>
        <p15:guide id="4" orient="horz" pos="137" userDrawn="1">
          <p15:clr>
            <a:srgbClr val="FBAE40"/>
          </p15:clr>
        </p15:guide>
        <p15:guide id="5" pos="72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25953C-BDCE-466C-B5D1-10A5597F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3A21-5CC6-44F1-8281-4AD5AE2467F8}" type="datetime1">
              <a:rPr lang="fr-FR" smtClean="0"/>
              <a:t>02/07/2020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93A61-3D0C-4D22-A38C-FED809C5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Presentation title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FF57E-942B-4161-B1AA-AAC9C60F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0189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674" userDrawn="1">
          <p15:clr>
            <a:srgbClr val="FBAE40"/>
          </p15:clr>
        </p15:guide>
        <p15:guide id="3" orient="horz" pos="137" userDrawn="1">
          <p15:clr>
            <a:srgbClr val="FBAE40"/>
          </p15:clr>
        </p15:guide>
        <p15:guide id="4" pos="72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6FA9459-E99A-42A8-92B5-7137E9427AC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937686-130C-4AED-A17F-79ECBF53C1EB}"/>
                </a:ext>
              </a:extLst>
            </p:cNvPr>
            <p:cNvGrpSpPr/>
            <p:nvPr/>
          </p:nvGrpSpPr>
          <p:grpSpPr>
            <a:xfrm>
              <a:off x="0" y="0"/>
              <a:ext cx="12192000" cy="6854862"/>
              <a:chOff x="0" y="0"/>
              <a:chExt cx="12192000" cy="6854862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A1E53E3-FC79-490F-927D-EDA5C06E6818}"/>
                  </a:ext>
                </a:extLst>
              </p:cNvPr>
              <p:cNvSpPr/>
              <p:nvPr/>
            </p:nvSpPr>
            <p:spPr>
              <a:xfrm>
                <a:off x="0" y="0"/>
                <a:ext cx="12192000" cy="6854862"/>
              </a:xfrm>
              <a:prstGeom prst="rect">
                <a:avLst/>
              </a:prstGeom>
              <a:solidFill>
                <a:srgbClr val="0023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1420E875-771B-4F7F-AE61-DCE396A66F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2888E23-EA76-462F-A85B-1C6FA527FA6D}"/>
                </a:ext>
              </a:extLst>
            </p:cNvPr>
            <p:cNvGrpSpPr/>
            <p:nvPr/>
          </p:nvGrpSpPr>
          <p:grpSpPr>
            <a:xfrm>
              <a:off x="1" y="4152900"/>
              <a:ext cx="12191999" cy="2705100"/>
              <a:chOff x="1" y="4152900"/>
              <a:chExt cx="12191999" cy="2705100"/>
            </a:xfrm>
          </p:grpSpPr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B428783B-02FD-4849-BFB2-D1C2BC8E88B5}"/>
                  </a:ext>
                </a:extLst>
              </p:cNvPr>
              <p:cNvSpPr/>
              <p:nvPr/>
            </p:nvSpPr>
            <p:spPr>
              <a:xfrm>
                <a:off x="1" y="4152900"/>
                <a:ext cx="12191999" cy="2705100"/>
              </a:xfrm>
              <a:custGeom>
                <a:avLst/>
                <a:gdLst>
                  <a:gd name="connsiteX0" fmla="*/ 0 w 12191999"/>
                  <a:gd name="connsiteY0" fmla="*/ 0 h 2705100"/>
                  <a:gd name="connsiteX1" fmla="*/ 1104899 w 12191999"/>
                  <a:gd name="connsiteY1" fmla="*/ 0 h 2705100"/>
                  <a:gd name="connsiteX2" fmla="*/ 1104899 w 12191999"/>
                  <a:gd name="connsiteY2" fmla="*/ 1422400 h 2705100"/>
                  <a:gd name="connsiteX3" fmla="*/ 12191999 w 12191999"/>
                  <a:gd name="connsiteY3" fmla="*/ 1422400 h 2705100"/>
                  <a:gd name="connsiteX4" fmla="*/ 12191999 w 12191999"/>
                  <a:gd name="connsiteY4" fmla="*/ 2705100 h 2705100"/>
                  <a:gd name="connsiteX5" fmla="*/ 1 w 12191999"/>
                  <a:gd name="connsiteY5" fmla="*/ 2705100 h 2705100"/>
                  <a:gd name="connsiteX6" fmla="*/ 1 w 12191999"/>
                  <a:gd name="connsiteY6" fmla="*/ 1543050 h 2705100"/>
                  <a:gd name="connsiteX7" fmla="*/ 0 w 12191999"/>
                  <a:gd name="connsiteY7" fmla="*/ 1543050 h 270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2705100">
                    <a:moveTo>
                      <a:pt x="0" y="0"/>
                    </a:moveTo>
                    <a:lnTo>
                      <a:pt x="1104899" y="0"/>
                    </a:lnTo>
                    <a:lnTo>
                      <a:pt x="1104899" y="1422400"/>
                    </a:lnTo>
                    <a:lnTo>
                      <a:pt x="12191999" y="1422400"/>
                    </a:lnTo>
                    <a:lnTo>
                      <a:pt x="12191999" y="2705100"/>
                    </a:lnTo>
                    <a:lnTo>
                      <a:pt x="1" y="2705100"/>
                    </a:lnTo>
                    <a:lnTo>
                      <a:pt x="1" y="1543050"/>
                    </a:lnTo>
                    <a:lnTo>
                      <a:pt x="0" y="154305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6B1C6E9-C7C0-445A-8911-23E57FA33B25}"/>
                  </a:ext>
                </a:extLst>
              </p:cNvPr>
              <p:cNvSpPr/>
              <p:nvPr/>
            </p:nvSpPr>
            <p:spPr>
              <a:xfrm>
                <a:off x="219561" y="6047363"/>
                <a:ext cx="636053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© STMicroelectronics - All rights reserved.</a:t>
                </a:r>
                <a:b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</a:br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The STMicroelectronics corporate logo is a registered trademark of the STMicroelectronics </a:t>
                </a:r>
                <a:b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</a:br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group of companies. All other names are the property of their respective owners</a:t>
                </a:r>
                <a:r>
                  <a:rPr lang="en-US" sz="1200" dirty="0">
                    <a:solidFill>
                      <a:srgbClr val="00234B"/>
                    </a:solidFill>
                  </a:rPr>
                  <a:t>.</a:t>
                </a:r>
              </a:p>
            </p:txBody>
          </p:sp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B3C9C090-4752-447B-8BD0-B051865723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011FD0E-B8FA-4370-8190-CB141A1A792B}"/>
              </a:ext>
            </a:extLst>
          </p:cNvPr>
          <p:cNvSpPr/>
          <p:nvPr userDrawn="1"/>
        </p:nvSpPr>
        <p:spPr>
          <a:xfrm>
            <a:off x="3686654" y="2228671"/>
            <a:ext cx="48186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7200" b="1" dirty="0">
                <a:solidFill>
                  <a:srgbClr val="FFFFF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6033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  <a:prstGeom prst="rect">
            <a:avLst/>
          </a:prstGeom>
        </p:spPr>
        <p:txBody>
          <a:bodyPr vert="horz" lIns="91440" tIns="45720" rIns="90000" bIns="45720" rtlCol="0" anchor="ctr">
            <a:noAutofit/>
          </a:bodyPr>
          <a:lstStyle/>
          <a:p>
            <a:pPr lvl="0" algn="r"/>
            <a:r>
              <a:rPr lang="en-US" dirty="0"/>
              <a:t>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038" y="1484313"/>
            <a:ext cx="11591925" cy="4608512"/>
          </a:xfrm>
          <a:prstGeom prst="rect">
            <a:avLst/>
          </a:prstGeom>
        </p:spPr>
        <p:txBody>
          <a:bodyPr vert="horz" lIns="91440" tIns="45720" rIns="90000" bIns="45720" rtlCol="0">
            <a:noAutofit/>
          </a:bodyPr>
          <a:lstStyle/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70600" y="6330968"/>
            <a:ext cx="5483314" cy="292554"/>
          </a:xfrm>
          <a:prstGeom prst="rect">
            <a:avLst/>
          </a:prstGeom>
        </p:spPr>
        <p:txBody>
          <a:bodyPr vert="horz" lIns="90000" tIns="45720" rIns="90000" bIns="45720" rtlCol="0" anchor="b"/>
          <a:lstStyle>
            <a:lvl1pPr algn="r">
              <a:defRPr lang="en-US" sz="1100" b="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0261" y="6330968"/>
            <a:ext cx="411004" cy="292554"/>
          </a:xfrm>
          <a:prstGeom prst="rect">
            <a:avLst/>
          </a:prstGeom>
        </p:spPr>
        <p:txBody>
          <a:bodyPr vert="horz" lIns="0" tIns="46800" rIns="0" bIns="46800" rtlCol="0" anchor="b"/>
          <a:lstStyle>
            <a:lvl1pPr algn="r">
              <a:defRPr lang="en-US" sz="1100" b="0" smtClean="0">
                <a:solidFill>
                  <a:schemeClr val="tx2"/>
                </a:solidFill>
              </a:defRPr>
            </a:lvl1pPr>
          </a:lstStyle>
          <a:p>
            <a:fld id="{62A42E78-4FE3-4E16-9FB9-64A349BFE3F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57517" y="6330968"/>
            <a:ext cx="1184909" cy="2925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 b="0">
                <a:solidFill>
                  <a:schemeClr val="tx2"/>
                </a:solidFill>
              </a:defRPr>
            </a:lvl1pPr>
          </a:lstStyle>
          <a:p>
            <a:fld id="{13509005-76E8-4DAB-AA06-FF9ED89EB2B0}" type="datetime1">
              <a:rPr lang="fr-FR" smtClean="0"/>
              <a:t>02/07/2020</a:t>
            </a:fld>
            <a:endParaRPr lang="fr-FR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DE2817A-3634-41C4-BE77-0740C5A7811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231556" y="6094699"/>
            <a:ext cx="990025" cy="7632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7CD4E90-0AD7-41F7-BEF4-B339EC998E49}"/>
              </a:ext>
            </a:extLst>
          </p:cNvPr>
          <p:cNvSpPr/>
          <p:nvPr userDrawn="1"/>
        </p:nvSpPr>
        <p:spPr>
          <a:xfrm>
            <a:off x="12004894" y="0"/>
            <a:ext cx="187105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01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67" r:id="rId3"/>
    <p:sldLayoutId id="2147483664" r:id="rId4"/>
    <p:sldLayoutId id="2147483668" r:id="rId5"/>
    <p:sldLayoutId id="2147483669" r:id="rId6"/>
    <p:sldLayoutId id="2147483670" r:id="rId7"/>
    <p:sldLayoutId id="2147483675" r:id="rId8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3600" b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38" indent="-261938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67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305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26828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en-US" sz="1600" kern="1200" smtClean="0">
          <a:solidFill>
            <a:schemeClr val="tx2"/>
          </a:solidFill>
          <a:latin typeface="+mn-lt"/>
          <a:ea typeface="+mn-ea"/>
          <a:cs typeface="+mn-cs"/>
        </a:defRPr>
      </a:lvl4pPr>
      <a:lvl5pPr marL="1160463" indent="-26193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en-US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>
          <p15:clr>
            <a:srgbClr val="F26B43"/>
          </p15:clr>
        </p15:guide>
        <p15:guide id="2" pos="7491">
          <p15:clr>
            <a:srgbClr val="F26B43"/>
          </p15:clr>
        </p15:guide>
        <p15:guide id="3" orient="horz" pos="2160">
          <p15:clr>
            <a:srgbClr val="F26B43"/>
          </p15:clr>
        </p15:guide>
        <p15:guide id="4" orient="horz" pos="935">
          <p15:clr>
            <a:srgbClr val="F26B43"/>
          </p15:clr>
        </p15:guide>
        <p15:guide id="5" orient="horz" pos="3838">
          <p15:clr>
            <a:srgbClr val="F26B43"/>
          </p15:clr>
        </p15:guide>
        <p15:guide id="6" orient="horz" pos="822">
          <p15:clr>
            <a:srgbClr val="F26B43"/>
          </p15:clr>
        </p15:guide>
        <p15:guide id="7" pos="3840">
          <p15:clr>
            <a:srgbClr val="F26B43"/>
          </p15:clr>
        </p15:guide>
        <p15:guide id="8" orient="horz" pos="131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FB49D3ED-12A5-44AC-B654-9458A5FBEC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RF2L27025CG2_R1</a:t>
            </a:r>
            <a:r>
              <a:rPr lang="en-US" dirty="0"/>
              <a:t/>
            </a:r>
            <a:br>
              <a:rPr lang="en-US" dirty="0"/>
            </a:br>
            <a:r>
              <a:rPr lang="en-US" sz="3200" b="0" dirty="0" smtClean="0"/>
              <a:t>Model information</a:t>
            </a:r>
            <a:endParaRPr lang="en-US" b="0" dirty="0"/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12613E07-DCF2-4461-AFF5-7A705127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STMicroelectronics</a:t>
            </a:r>
          </a:p>
          <a:p>
            <a:r>
              <a:rPr lang="en-US" dirty="0" smtClean="0"/>
              <a:t>July 2, 2020</a:t>
            </a:r>
          </a:p>
          <a:p>
            <a:r>
              <a:rPr lang="en-US" dirty="0" smtClean="0"/>
              <a:t>RF2L27025CG2_R1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8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ADS workspace</a:t>
            </a:r>
          </a:p>
          <a:p>
            <a:pPr lvl="1"/>
            <a:r>
              <a:rPr lang="en-US" dirty="0" smtClean="0"/>
              <a:t>ADS2019 model</a:t>
            </a:r>
          </a:p>
          <a:p>
            <a:r>
              <a:rPr lang="en-US" dirty="0" smtClean="0"/>
              <a:t>Generic netlist</a:t>
            </a:r>
          </a:p>
          <a:p>
            <a:pPr lvl="1"/>
            <a:r>
              <a:rPr lang="en-US" dirty="0" smtClean="0"/>
              <a:t>Can be imported into legacy ADS or third party EDA platforms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282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3905" y="1238596"/>
            <a:ext cx="9914179" cy="462187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schematic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392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6185" y="1484313"/>
            <a:ext cx="5679630" cy="460851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Gereric</a:t>
            </a:r>
            <a:r>
              <a:rPr lang="en-US" dirty="0" smtClean="0"/>
              <a:t> netlist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445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60144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PPVER" val="ᝇᝂᝄ"/>
  <p:tag name="RANDOM" val="20"/>
  <p:tag name="CLINAME" val="ᝩគ᝗ក᝵ជជ᝽᝺᝽᝹᝸!ᝧᝨ᜴᝗ឃគ᝺᝽᝸᝹គឈ᝽᝵ក!ᝩគ᝗ក᝵ជជ᝽᝺᝽᝹᝸"/>
  <p:tag name="DATETIME" val="ᝅᝃᝅᝈᝃᝆᝄᝆᝄ᜴᜴ᝅᝈᝎᝅᝋ᜴᜼᝛ᝡᝨ᜿ᝅᝎᝄ᜽!ᝅᝃᝆᝄᝃᝆᝄᝆᝄ᜴᜴ᝅᝊᝎᝇᝄ᜴᜼᝛ᝡᝨ᜿ᝅᝎᝄ᜽!ᝅᝃᝆᝄᝃᝆᝄᝆᝄ᜴᜴ᝅᝊᝎᝇᝇ᜴᜼᝛ᝡᝨ᜿ᝅᝎᝄ᜽"/>
  <p:tag name="DONEBY" val="ᝧᝨᝰឈ᝵ញ᝺ឃញឆដ!ᝧᝨᝰឈ᝵ញ᝺ឃញឆដ!ᝧᝨᝰឈ᝵ញ᝺ឃញឆដ"/>
  <p:tag name="IPADDRESS" val="᝛ᝢ᝖᝗ᝫᝠᝅᝍᝈᝄ!᝛ᝢ᝖᝗ᝫᝠᝅᝍᝈᝄ!᝛ᝢ᝖᝗ᝫᝠᝅᝍᝈᝄ"/>
  <p:tag name="CHECKSUM" val="ᝈᝇᝆᝆ!ᝈᝉᝇᝋ!ᝈᝇᝅᝍ"/>
</p:tagLst>
</file>

<file path=ppt/theme/theme1.xml><?xml version="1.0" encoding="utf-8"?>
<a:theme xmlns:a="http://schemas.openxmlformats.org/drawingml/2006/main" name="ST PowerPoint Template 16x9">
  <a:themeElements>
    <a:clrScheme name="STMicroelectronics 2020">
      <a:dk1>
        <a:srgbClr val="03234B"/>
      </a:dk1>
      <a:lt1>
        <a:srgbClr val="FFFFFF"/>
      </a:lt1>
      <a:dk2>
        <a:srgbClr val="464650"/>
      </a:dk2>
      <a:lt2>
        <a:srgbClr val="E8E8E9"/>
      </a:lt2>
      <a:accent1>
        <a:srgbClr val="03234B"/>
      </a:accent1>
      <a:accent2>
        <a:srgbClr val="E6007E"/>
      </a:accent2>
      <a:accent3>
        <a:srgbClr val="3CB4E6"/>
      </a:accent3>
      <a:accent4>
        <a:srgbClr val="FFD200"/>
      </a:accent4>
      <a:accent5>
        <a:srgbClr val="49B170"/>
      </a:accent5>
      <a:accent6>
        <a:srgbClr val="8C0078"/>
      </a:accent6>
      <a:hlink>
        <a:srgbClr val="03234B"/>
      </a:hlink>
      <a:folHlink>
        <a:srgbClr val="03234B"/>
      </a:folHlink>
    </a:clrScheme>
    <a:fontScheme name="ST BRAND 201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T_Template_16-9.potx  -  Read-Only" id="{1B66ED52-3DE5-4AA8-BD99-636D0295A4DE}" vid="{7B10E4F7-5FE8-4D2E-8970-2F999F2AB4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5CB3A736357C4C861E9794AF5A2941" ma:contentTypeVersion="9" ma:contentTypeDescription="Create a new document." ma:contentTypeScope="" ma:versionID="23e536ffa59c5dc0c1c40eb428b75cac">
  <xsd:schema xmlns:xsd="http://www.w3.org/2001/XMLSchema" xmlns:xs="http://www.w3.org/2001/XMLSchema" xmlns:p="http://schemas.microsoft.com/office/2006/metadata/properties" xmlns:ns3="7a19d6ba-e4e0-492c-a7ec-970d915843ee" targetNamespace="http://schemas.microsoft.com/office/2006/metadata/properties" ma:root="true" ma:fieldsID="1ba1a48b4405647faba401f7bf18af92" ns3:_="">
    <xsd:import namespace="7a19d6ba-e4e0-492c-a7ec-970d915843e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19d6ba-e4e0-492c-a7ec-970d915843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96EF55-315B-4492-B764-01F013E488A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5860E1-69D5-4E74-884D-9FA623A0A3A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a19d6ba-e4e0-492c-a7ec-970d915843ee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EB4F6CA-7026-4D33-8231-3B5C02A6B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19d6ba-e4e0-492c-a7ec-970d915843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ST_Template_16-9</Template>
  <TotalTime>7280</TotalTime>
  <Words>32</Words>
  <Application>Microsoft Office PowerPoint</Application>
  <PresentationFormat>Widescreen</PresentationFormat>
  <Paragraphs>14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ST PowerPoint Template 16x9</vt:lpstr>
      <vt:lpstr>RF2L27025CG2_R1 Model information</vt:lpstr>
      <vt:lpstr>Files</vt:lpstr>
      <vt:lpstr>Model schematic</vt:lpstr>
      <vt:lpstr>Gereric netlist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RF2L27025CG2</dc:title>
  <dc:creator>STMicroelectronics</dc:creator>
  <cp:keywords>RF2L27025CG2</cp:keywords>
  <cp:lastModifiedBy>John PRITISKUTCH</cp:lastModifiedBy>
  <cp:revision>147</cp:revision>
  <dcterms:created xsi:type="dcterms:W3CDTF">2020-04-17T15:30:05Z</dcterms:created>
  <dcterms:modified xsi:type="dcterms:W3CDTF">2020-07-02T15:47:14Z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0x010100C85CB3A736357C4C861E9794AF5A2941</vt:lpwstr>
  </property>
</Properties>
</file>